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92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 (сентябрь)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1390</c:v>
                </c:pt>
                <c:pt idx="1">
                  <c:v>216</c:v>
                </c:pt>
                <c:pt idx="2">
                  <c:v>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 (сентябрь)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1653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1653</c:v>
                </c:pt>
                <c:pt idx="1">
                  <c:v>236</c:v>
                </c:pt>
                <c:pt idx="2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2.0156490548669172E-2"/>
                  <c:y val="-3.2844374560350859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1319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052109833424714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6.4054454271874565E-3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199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1.5117378706813612E-2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1319</c:v>
                </c:pt>
                <c:pt idx="1">
                  <c:v>199</c:v>
                </c:pt>
                <c:pt idx="2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сентябре 2022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сентябре 2022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58388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227589"/>
              </p:ext>
            </p:extLst>
          </p:nvPr>
        </p:nvGraphicFramePr>
        <p:xfrm>
          <a:off x="4932363" y="792163"/>
          <a:ext cx="3846512" cy="150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46" name="Лист" r:id="rId3" imgW="3838745" imgH="1504821" progId="Excel.Sheet.8">
                  <p:embed/>
                </p:oleObj>
              </mc:Choice>
              <mc:Fallback>
                <p:oleObj name="Лист" r:id="rId3" imgW="3838745" imgH="1504821" progId="Excel.Sheet.8">
                  <p:embed/>
                  <p:pic>
                    <p:nvPicPr>
                      <p:cNvPr id="0" name="Picture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92163"/>
                        <a:ext cx="3846512" cy="150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149 обращений;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785.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2800804"/>
              </p:ext>
            </p:extLst>
          </p:nvPr>
        </p:nvGraphicFramePr>
        <p:xfrm>
          <a:off x="0" y="3662363"/>
          <a:ext cx="6389688" cy="269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47" name="Лист" r:id="rId5" imgW="6029488" imgH="2924149" progId="Excel.Sheet.8">
                  <p:embed/>
                </p:oleObj>
              </mc:Choice>
              <mc:Fallback>
                <p:oleObj name="Лист" r:id="rId5" imgW="6029488" imgH="292414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662363"/>
                        <a:ext cx="6389688" cy="2698750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515336174"/>
              </p:ext>
            </p:extLst>
          </p:nvPr>
        </p:nvGraphicFramePr>
        <p:xfrm>
          <a:off x="936625" y="1308100"/>
          <a:ext cx="3586163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48" name="Лист" r:id="rId7" imgW="4771884" imgH="1581279" progId="Excel.Sheet.8">
                  <p:embed/>
                </p:oleObj>
              </mc:Choice>
              <mc:Fallback>
                <p:oleObj name="Лист" r:id="rId7" imgW="4771884" imgH="1581279" progId="Excel.Sheet.8">
                  <p:embed/>
                  <p:pic>
                    <p:nvPicPr>
                      <p:cNvPr id="11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625" y="1308100"/>
                        <a:ext cx="3586163" cy="1187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сентябре 2022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899788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347722"/>
              </p:ext>
            </p:extLst>
          </p:nvPr>
        </p:nvGraphicFramePr>
        <p:xfrm>
          <a:off x="179513" y="260647"/>
          <a:ext cx="8496944" cy="65915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</a:t>
                      </a:r>
                    </a:p>
                    <a:p>
                      <a:endParaRPr lang="ru-RU" sz="900" dirty="0"/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сентябре 2022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774105"/>
              </p:ext>
            </p:extLst>
          </p:nvPr>
        </p:nvGraphicFramePr>
        <p:xfrm>
          <a:off x="468313" y="765175"/>
          <a:ext cx="8302625" cy="529717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Сентябрь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2021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11,3 %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(747)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(530)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3,7 %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(496)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Август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(565)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(621)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36,5%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(109)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Сентябрь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(304)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(492)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(583)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29,5%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(569)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529694"/>
              </p:ext>
            </p:extLst>
          </p:nvPr>
        </p:nvGraphicFramePr>
        <p:xfrm>
          <a:off x="251521" y="620711"/>
          <a:ext cx="8568952" cy="6222385"/>
        </p:xfrm>
        <a:graphic>
          <a:graphicData uri="http://schemas.openxmlformats.org/drawingml/2006/table">
            <a:tbl>
              <a:tblPr/>
              <a:tblGrid>
                <a:gridCol w="363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2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5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69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184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3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Мобилизация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Вопросы, связанные с проведением СВО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1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</a:t>
                      </a:r>
                    </a:p>
                    <a:p>
                      <a:pPr algn="l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1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медицинских учреждений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7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7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беженцам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90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реконструкция дорог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  <a:p>
                      <a:endParaRPr lang="ru-RU" dirty="0"/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663655" y="512862"/>
            <a:ext cx="58294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сентябре 2022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9688607"/>
              </p:ext>
            </p:extLst>
          </p:nvPr>
        </p:nvGraphicFramePr>
        <p:xfrm>
          <a:off x="204788" y="3644900"/>
          <a:ext cx="8932862" cy="250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32" name="Лист" r:id="rId3" imgW="9191542" imgH="2505024" progId="Excel.Sheet.8">
                  <p:embed/>
                </p:oleObj>
              </mc:Choice>
              <mc:Fallback>
                <p:oleObj name="Лист" r:id="rId3" imgW="9191542" imgH="2505024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8" y="3644900"/>
                        <a:ext cx="8932862" cy="25082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401218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20629</TotalTime>
  <Words>521</Words>
  <Application>Microsoft Office PowerPoint</Application>
  <PresentationFormat>Экран (4:3)</PresentationFormat>
  <Paragraphs>261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4325</cp:revision>
  <cp:lastPrinted>2022-08-02T14:22:27Z</cp:lastPrinted>
  <dcterms:created xsi:type="dcterms:W3CDTF">2015-06-29T07:39:57Z</dcterms:created>
  <dcterms:modified xsi:type="dcterms:W3CDTF">2022-10-05T08:47:57Z</dcterms:modified>
</cp:coreProperties>
</file>