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4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(январь)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1022</c:v>
                </c:pt>
                <c:pt idx="1">
                  <c:v>210</c:v>
                </c:pt>
                <c:pt idx="2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(январь)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108</c:v>
                </c:pt>
                <c:pt idx="1">
                  <c:v>138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328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328</c:v>
                </c:pt>
                <c:pt idx="1">
                  <c:v>32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январе 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91648" y="375484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26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1226 обращений.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064351"/>
              </p:ext>
            </p:extLst>
          </p:nvPr>
        </p:nvGraphicFramePr>
        <p:xfrm>
          <a:off x="611188" y="3843338"/>
          <a:ext cx="5986462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55" name="Лист" r:id="rId3" imgW="6038857" imgH="2295461" progId="Excel.Sheet.8">
                  <p:embed/>
                </p:oleObj>
              </mc:Choice>
              <mc:Fallback>
                <p:oleObj name="Лист" r:id="rId3" imgW="6038857" imgH="229546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86462" cy="222726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67949721"/>
              </p:ext>
            </p:extLst>
          </p:nvPr>
        </p:nvGraphicFramePr>
        <p:xfrm>
          <a:off x="682625" y="1470025"/>
          <a:ext cx="4854575" cy="189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56" name="Лист" r:id="rId5" imgW="9391773" imgH="3657446" progId="Excel.Sheet.8">
                  <p:embed/>
                </p:oleObj>
              </mc:Choice>
              <mc:Fallback>
                <p:oleObj name="Лист" r:id="rId5" imgW="9391773" imgH="3657446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1470025"/>
                        <a:ext cx="4854575" cy="18907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1064396"/>
              </p:ext>
            </p:extLst>
          </p:nvPr>
        </p:nvGraphicFramePr>
        <p:xfrm>
          <a:off x="5572125" y="1557338"/>
          <a:ext cx="3590925" cy="1119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57" name="Лист" r:id="rId7" imgW="3848114" imgH="1162153" progId="Excel.Sheet.8">
                  <p:embed/>
                </p:oleObj>
              </mc:Choice>
              <mc:Fallback>
                <p:oleObj name="Лист" r:id="rId7" imgW="3848114" imgH="1162153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1557338"/>
                        <a:ext cx="3590925" cy="11191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январе 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760565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717871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Декабрь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Январь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524864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2026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Вопросы, связанные с проведением СВО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Благоустройство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Электроснабжение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Водоснабжение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Устранение последствий обстрелов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907704" y="319836"/>
            <a:ext cx="55771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янва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 2026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892035"/>
              </p:ext>
            </p:extLst>
          </p:nvPr>
        </p:nvGraphicFramePr>
        <p:xfrm>
          <a:off x="179388" y="3789363"/>
          <a:ext cx="8821737" cy="261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32" name="Лист" r:id="rId3" imgW="9429598" imgH="2647860" progId="Excel.Sheet.8">
                  <p:embed/>
                </p:oleObj>
              </mc:Choice>
              <mc:Fallback>
                <p:oleObj name="Лист" r:id="rId3" imgW="9429598" imgH="2647860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821737" cy="2614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1339873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26853</TotalTime>
  <Words>390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Sylfaen</vt:lpstr>
      <vt:lpstr>Times New Roman</vt:lpstr>
      <vt:lpstr>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5009</cp:revision>
  <cp:lastPrinted>2022-08-02T14:22:27Z</cp:lastPrinted>
  <dcterms:created xsi:type="dcterms:W3CDTF">2015-06-29T07:39:57Z</dcterms:created>
  <dcterms:modified xsi:type="dcterms:W3CDTF">2026-02-03T13:26:44Z</dcterms:modified>
</cp:coreProperties>
</file>