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(январь)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1164</c:v>
                </c:pt>
                <c:pt idx="1">
                  <c:v>223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(январь)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1022</c:v>
                </c:pt>
                <c:pt idx="1">
                  <c:v>210</c:v>
                </c:pt>
                <c:pt idx="2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1133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211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84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1133</c:v>
                </c:pt>
                <c:pt idx="1">
                  <c:v>211</c:v>
                </c:pt>
                <c:pt idx="2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январе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86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1332.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5282185"/>
              </p:ext>
            </p:extLst>
          </p:nvPr>
        </p:nvGraphicFramePr>
        <p:xfrm>
          <a:off x="611188" y="3644900"/>
          <a:ext cx="588010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10" name="Лист" r:id="rId3" imgW="6000685" imgH="2247849" progId="Excel.Sheet.8">
                  <p:embed/>
                </p:oleObj>
              </mc:Choice>
              <mc:Fallback>
                <p:oleObj name="Лист" r:id="rId3" imgW="6000685" imgH="224784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80100" cy="22320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43772017"/>
              </p:ext>
            </p:extLst>
          </p:nvPr>
        </p:nvGraphicFramePr>
        <p:xfrm>
          <a:off x="971600" y="1484785"/>
          <a:ext cx="4106813" cy="1360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11" name="Лист" r:id="rId5" imgW="5152913" imgH="1590662" progId="Excel.Sheet.8">
                  <p:embed/>
                </p:oleObj>
              </mc:Choice>
              <mc:Fallback>
                <p:oleObj name="Лист" r:id="rId5" imgW="5152913" imgH="1590662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484785"/>
                        <a:ext cx="4106813" cy="136001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727866"/>
              </p:ext>
            </p:extLst>
          </p:nvPr>
        </p:nvGraphicFramePr>
        <p:xfrm>
          <a:off x="5437188" y="1692275"/>
          <a:ext cx="3581400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12" name="Лист" r:id="rId7" imgW="3838745" imgH="1133308" progId="Excel.Sheet.8">
                  <p:embed/>
                </p:oleObj>
              </mc:Choice>
              <mc:Fallback>
                <p:oleObj name="Лист" r:id="rId7" imgW="3838745" imgH="1133308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92275"/>
                        <a:ext cx="3581400" cy="1125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469958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185062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Декабрь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январе 2025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368127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(316)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(676)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(175)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1792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2025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(520)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(226)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(233)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1378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211975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январь 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Работа управляющих компаний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Вопросы, связанные с проведением СВО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Благоустройство территорий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Устранение последствий обстрелов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Образование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89795" y="512862"/>
            <a:ext cx="5577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январе 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5040064"/>
              </p:ext>
            </p:extLst>
          </p:nvPr>
        </p:nvGraphicFramePr>
        <p:xfrm>
          <a:off x="323850" y="3960813"/>
          <a:ext cx="8907463" cy="245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18" name="Лист" r:id="rId3" imgW="10058400" imgH="2638476" progId="Excel.Sheet.8">
                  <p:embed/>
                </p:oleObj>
              </mc:Choice>
              <mc:Fallback>
                <p:oleObj name="Лист" r:id="rId3" imgW="10058400" imgH="263847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60813"/>
                        <a:ext cx="8907463" cy="24526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843470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24221</TotalTime>
  <Words>567</Words>
  <Application>Microsoft Office PowerPoint</Application>
  <PresentationFormat>Экран (4:3)</PresentationFormat>
  <Paragraphs>264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4837</cp:revision>
  <cp:lastPrinted>2022-08-02T14:22:27Z</cp:lastPrinted>
  <dcterms:created xsi:type="dcterms:W3CDTF">2015-06-29T07:39:57Z</dcterms:created>
  <dcterms:modified xsi:type="dcterms:W3CDTF">2025-02-05T14:18:09Z</dcterms:modified>
</cp:coreProperties>
</file>