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0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(февраль)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946</c:v>
                </c:pt>
                <c:pt idx="1">
                  <c:v>254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(февраль)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139</c:v>
                </c:pt>
                <c:pt idx="1">
                  <c:v>206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241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241</c:v>
                </c:pt>
                <c:pt idx="1">
                  <c:v>27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феврале 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феврале 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32240" y="3760078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80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993 обращения.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04450"/>
              </p:ext>
            </p:extLst>
          </p:nvPr>
        </p:nvGraphicFramePr>
        <p:xfrm>
          <a:off x="611188" y="3843338"/>
          <a:ext cx="5957887" cy="226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57" name="Лист" r:id="rId3" imgW="6010402" imgH="2333689" progId="Excel.Sheet.8">
                  <p:embed/>
                </p:oleObj>
              </mc:Choice>
              <mc:Fallback>
                <p:oleObj name="Лист" r:id="rId3" imgW="6010402" imgH="233368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57887" cy="226536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38791314"/>
              </p:ext>
            </p:extLst>
          </p:nvPr>
        </p:nvGraphicFramePr>
        <p:xfrm>
          <a:off x="1090613" y="1470025"/>
          <a:ext cx="4200525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58" name="Лист" r:id="rId5" imgW="9382056" imgH="4428971" progId="Excel.Sheet.8">
                  <p:embed/>
                </p:oleObj>
              </mc:Choice>
              <mc:Fallback>
                <p:oleObj name="Лист" r:id="rId5" imgW="9382056" imgH="4428971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1470025"/>
                        <a:ext cx="4200525" cy="1982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040994"/>
              </p:ext>
            </p:extLst>
          </p:nvPr>
        </p:nvGraphicFramePr>
        <p:xfrm>
          <a:off x="5519616" y="1493852"/>
          <a:ext cx="3609975" cy="1119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59" name="Лист" r:id="rId7" imgW="3867201" imgH="1162153" progId="Excel.Sheet.8">
                  <p:embed/>
                </p:oleObj>
              </mc:Choice>
              <mc:Fallback>
                <p:oleObj name="Лист" r:id="rId7" imgW="3867201" imgH="1162153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616" y="1493852"/>
                        <a:ext cx="3609975" cy="11191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504991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557252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124566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февраль 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Работа управляющих компаний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Электроснабжение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Благоустройство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55608" y="319836"/>
            <a:ext cx="5681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феврале 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373820"/>
              </p:ext>
            </p:extLst>
          </p:nvPr>
        </p:nvGraphicFramePr>
        <p:xfrm>
          <a:off x="179388" y="3789363"/>
          <a:ext cx="8839200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66" name="Лист" r:id="rId3" imgW="9448684" imgH="2714586" progId="Excel.Sheet.8">
                  <p:embed/>
                </p:oleObj>
              </mc:Choice>
              <mc:Fallback>
                <p:oleObj name="Лист" r:id="rId3" imgW="9448684" imgH="271458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39200" cy="26812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744061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27195</TotalTime>
  <Words>389</Words>
  <Application>Microsoft Office PowerPoint</Application>
  <PresentationFormat>Экран (4:3)</PresentationFormat>
  <Paragraphs>169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5037</cp:revision>
  <cp:lastPrinted>2022-08-02T14:22:27Z</cp:lastPrinted>
  <dcterms:created xsi:type="dcterms:W3CDTF">2015-06-29T07:39:57Z</dcterms:created>
  <dcterms:modified xsi:type="dcterms:W3CDTF">2026-03-03T09:59:56Z</dcterms:modified>
</cp:coreProperties>
</file>