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98514" autoAdjust="0"/>
  </p:normalViewPr>
  <p:slideViewPr>
    <p:cSldViewPr>
      <p:cViewPr>
        <p:scale>
          <a:sx n="123" d="100"/>
          <a:sy n="123" d="100"/>
        </p:scale>
        <p:origin x="-128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(февраль)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318258186674E-3"/>
                  <c:y val="2.801135893689070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976</c:v>
                </c:pt>
                <c:pt idx="1">
                  <c:v>210</c:v>
                </c:pt>
                <c:pt idx="2">
                  <c:v>156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(февраль)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1.6954318258185432E-3"/>
                  <c:y val="1.9607951255824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1219</c:v>
                </c:pt>
                <c:pt idx="1">
                  <c:v>250</c:v>
                </c:pt>
                <c:pt idx="2">
                  <c:v>119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187520"/>
        <c:axId val="32189056"/>
      </c:barChart>
      <c:catAx>
        <c:axId val="32187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32189056"/>
        <c:crosses val="autoZero"/>
        <c:auto val="1"/>
        <c:lblAlgn val="ctr"/>
        <c:lblOffset val="100"/>
        <c:noMultiLvlLbl val="0"/>
      </c:catAx>
      <c:valAx>
        <c:axId val="32189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187520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1636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100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1900</c:v>
                </c:pt>
                <c:pt idx="1">
                  <c:v>126</c:v>
                </c:pt>
                <c:pt idx="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856960"/>
        <c:axId val="34858496"/>
        <c:axId val="0"/>
      </c:bar3DChart>
      <c:catAx>
        <c:axId val="34856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34858496"/>
        <c:crosses val="autoZero"/>
        <c:auto val="1"/>
        <c:lblAlgn val="ctr"/>
        <c:lblOffset val="100"/>
        <c:noMultiLvlLbl val="0"/>
      </c:catAx>
      <c:valAx>
        <c:axId val="34858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856960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феврале 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феврале 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648" y="3356992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94798" y="391510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78 обращений;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                               по телефону (МФЦ) – 1394.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4647822"/>
              </p:ext>
            </p:extLst>
          </p:nvPr>
        </p:nvGraphicFramePr>
        <p:xfrm>
          <a:off x="611188" y="3914775"/>
          <a:ext cx="5783262" cy="225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1" name="Лист" r:id="rId3" imgW="6038857" imgH="2485909" progId="Excel.Sheet.8">
                  <p:embed/>
                </p:oleObj>
              </mc:Choice>
              <mc:Fallback>
                <p:oleObj name="Лист" r:id="rId3" imgW="6038857" imgH="248590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914775"/>
                        <a:ext cx="5783262" cy="2251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8296890"/>
              </p:ext>
            </p:extLst>
          </p:nvPr>
        </p:nvGraphicFramePr>
        <p:xfrm>
          <a:off x="4954588" y="1296988"/>
          <a:ext cx="3865562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2" name="Лист" r:id="rId5" imgW="3857484" imgH="971704" progId="Excel.Sheet.8">
                  <p:embed/>
                </p:oleObj>
              </mc:Choice>
              <mc:Fallback>
                <p:oleObj name="Лист" r:id="rId5" imgW="3857484" imgH="971704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296988"/>
                        <a:ext cx="3865562" cy="971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95896110"/>
              </p:ext>
            </p:extLst>
          </p:nvPr>
        </p:nvGraphicFramePr>
        <p:xfrm>
          <a:off x="722313" y="1495425"/>
          <a:ext cx="4119562" cy="132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3" name="Лист" r:id="rId7" imgW="4524458" imgH="1457209" progId="Excel.Sheet.8">
                  <p:embed/>
                </p:oleObj>
              </mc:Choice>
              <mc:Fallback>
                <p:oleObj name="Лист" r:id="rId7" imgW="4524458" imgH="1457209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13" y="1495425"/>
                        <a:ext cx="4119562" cy="13271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феврале 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464189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574583"/>
              </p:ext>
            </p:extLst>
          </p:nvPr>
        </p:nvGraphicFramePr>
        <p:xfrm>
          <a:off x="325438" y="258763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Январь 2024</a:t>
                      </a: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Февраль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феврале 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075973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(353)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(38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28,2 %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(459)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33,7%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(152)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11,2%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(385)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(500)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32,7%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(280)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(119)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(408)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(501)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30,7%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(166)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728934"/>
              </p:ext>
            </p:extLst>
          </p:nvPr>
        </p:nvGraphicFramePr>
        <p:xfrm>
          <a:off x="550665" y="476672"/>
          <a:ext cx="8064896" cy="6263301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февраль 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 военнослужащих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Работа управляющих компаний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Работа медицинских учреждений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Образование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Физическая культура и спорт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Помощь пострадавшим приграничных территорий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Труд, занятость, заработная плата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37691" y="512862"/>
            <a:ext cx="5681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</a:t>
            </a:r>
            <a:r>
              <a:rPr lang="ru-RU" sz="1400" b="1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в феврале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7266405"/>
              </p:ext>
            </p:extLst>
          </p:nvPr>
        </p:nvGraphicFramePr>
        <p:xfrm>
          <a:off x="-108520" y="4077072"/>
          <a:ext cx="8712968" cy="1584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56" name="Лист" r:id="rId3" imgW="9839430" imgH="1705001" progId="Excel.Sheet.8">
                  <p:embed/>
                </p:oleObj>
              </mc:Choice>
              <mc:Fallback>
                <p:oleObj name="Лист" r:id="rId3" imgW="9839430" imgH="1705001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8520" y="4077072"/>
                        <a:ext cx="8712968" cy="15846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160032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22758</TotalTime>
  <Words>562</Words>
  <Application>Microsoft Office PowerPoint</Application>
  <PresentationFormat>Экран (4:3)</PresentationFormat>
  <Paragraphs>270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4699</cp:revision>
  <cp:lastPrinted>2022-08-02T14:22:27Z</cp:lastPrinted>
  <dcterms:created xsi:type="dcterms:W3CDTF">2015-06-29T07:39:57Z</dcterms:created>
  <dcterms:modified xsi:type="dcterms:W3CDTF">2024-03-05T11:35:34Z</dcterms:modified>
</cp:coreProperties>
</file>