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3.081249483058090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(сентябрь)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1073</c:v>
                </c:pt>
                <c:pt idx="1">
                  <c:v>174</c:v>
                </c:pt>
                <c:pt idx="2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(сентябрь)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1206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1.1204543574756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130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1206</c:v>
                </c:pt>
                <c:pt idx="1">
                  <c:v>244</c:v>
                </c:pt>
                <c:pt idx="2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1202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210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1202</c:v>
                </c:pt>
                <c:pt idx="1">
                  <c:v>210</c:v>
                </c:pt>
                <c:pt idx="2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сентябре </a:t>
            </a:r>
            <a:r>
              <a:rPr lang="ru-RU" sz="2000" b="1" dirty="0" smtClean="0">
                <a:latin typeface="Sylfaen" pitchFamily="18" charset="0"/>
              </a:rPr>
              <a:t>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660232" y="3659094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62 обращения;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1657.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357009"/>
              </p:ext>
            </p:extLst>
          </p:nvPr>
        </p:nvGraphicFramePr>
        <p:xfrm>
          <a:off x="611188" y="3644900"/>
          <a:ext cx="5905028" cy="2232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03" name="Лист" r:id="rId3" imgW="6029488" imgH="2247849" progId="Excel.Sheet.8">
                  <p:embed/>
                </p:oleObj>
              </mc:Choice>
              <mc:Fallback>
                <p:oleObj name="Лист" r:id="rId3" imgW="6029488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905028" cy="223237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77571666"/>
              </p:ext>
            </p:extLst>
          </p:nvPr>
        </p:nvGraphicFramePr>
        <p:xfrm>
          <a:off x="1066800" y="1627188"/>
          <a:ext cx="4153272" cy="1242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04" name="Лист" r:id="rId5" imgW="5152913" imgH="1581279" progId="Excel.Sheet.8">
                  <p:embed/>
                </p:oleObj>
              </mc:Choice>
              <mc:Fallback>
                <p:oleObj name="Лист" r:id="rId5" imgW="5152913" imgH="158127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27188"/>
                        <a:ext cx="4153272" cy="124247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237086"/>
              </p:ext>
            </p:extLst>
          </p:nvPr>
        </p:nvGraphicFramePr>
        <p:xfrm>
          <a:off x="5437188" y="1563688"/>
          <a:ext cx="3599308" cy="116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05" name="Лист" r:id="rId7" imgW="3857484" imgH="1171536" progId="Excel.Sheet.8">
                  <p:embed/>
                </p:oleObj>
              </mc:Choice>
              <mc:Fallback>
                <p:oleObj name="Лист" r:id="rId7" imgW="3857484" imgH="1171536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563688"/>
                        <a:ext cx="3599308" cy="11636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893656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417493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Сентябрь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сентябре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664016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36,7%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Август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(687)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(627)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(277)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1658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41972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Устранение последствий обстрелов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 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Обеспечение граждан жильем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Медицина 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Вывоз ТБО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Работа управляющих компаний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Водоснабжение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05634" y="512862"/>
            <a:ext cx="57454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сентябре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24609"/>
              </p:ext>
            </p:extLst>
          </p:nvPr>
        </p:nvGraphicFramePr>
        <p:xfrm>
          <a:off x="323850" y="3960813"/>
          <a:ext cx="8174038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52" name="Лист" r:id="rId3" imgW="9229714" imgH="2657591" progId="Excel.Sheet.8">
                  <p:embed/>
                </p:oleObj>
              </mc:Choice>
              <mc:Fallback>
                <p:oleObj name="Лист" r:id="rId3" imgW="9229714" imgH="2657591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60813"/>
                        <a:ext cx="8174038" cy="2470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326544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23689</TotalTime>
  <Words>556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4778</cp:revision>
  <cp:lastPrinted>2022-08-02T14:22:27Z</cp:lastPrinted>
  <dcterms:created xsi:type="dcterms:W3CDTF">2015-06-29T07:39:57Z</dcterms:created>
  <dcterms:modified xsi:type="dcterms:W3CDTF">2024-10-04T09:32:06Z</dcterms:modified>
</cp:coreProperties>
</file>