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0" autoAdjust="0"/>
    <p:restoredTop sz="95709" autoAdjust="0"/>
  </p:normalViewPr>
  <p:slideViewPr>
    <p:cSldViewPr>
      <p:cViewPr varScale="1">
        <p:scale>
          <a:sx n="104" d="100"/>
          <a:sy n="104" d="100"/>
        </p:scale>
        <p:origin x="7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(октябрь)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1232</c:v>
                </c:pt>
                <c:pt idx="1">
                  <c:v>224</c:v>
                </c:pt>
                <c:pt idx="2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(октябрь)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183</c:v>
                </c:pt>
                <c:pt idx="1">
                  <c:v>164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346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346</c:v>
                </c:pt>
                <c:pt idx="1">
                  <c:v>34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ок</a:t>
            </a:r>
            <a:r>
              <a:rPr lang="ru-RU" sz="2000" b="1" dirty="0" smtClean="0">
                <a:latin typeface="Sylfaen" pitchFamily="18" charset="0"/>
              </a:rPr>
              <a:t>тябре </a:t>
            </a:r>
            <a:r>
              <a:rPr lang="ru-RU" sz="2000" b="1" dirty="0" smtClean="0">
                <a:latin typeface="Sylfaen" pitchFamily="18" charset="0"/>
              </a:rPr>
              <a:t>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91648" y="375484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74 обращения.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1701 обращение.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118916"/>
              </p:ext>
            </p:extLst>
          </p:nvPr>
        </p:nvGraphicFramePr>
        <p:xfrm>
          <a:off x="611188" y="3843506"/>
          <a:ext cx="5986462" cy="2227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03" name="Лист" r:id="rId3" imgW="6038857" imgH="2295461" progId="Excel.Sheet.8">
                  <p:embed/>
                </p:oleObj>
              </mc:Choice>
              <mc:Fallback>
                <p:oleObj name="Лист" r:id="rId3" imgW="603885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506"/>
                        <a:ext cx="5986462" cy="2227094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63216256"/>
              </p:ext>
            </p:extLst>
          </p:nvPr>
        </p:nvGraphicFramePr>
        <p:xfrm>
          <a:off x="611188" y="1492250"/>
          <a:ext cx="4752975" cy="161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04" name="Лист" r:id="rId5" imgW="6410170" imgH="2181122" progId="Excel.Sheet.8">
                  <p:embed/>
                </p:oleObj>
              </mc:Choice>
              <mc:Fallback>
                <p:oleObj name="Лист" r:id="rId5" imgW="6410170" imgH="2181122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492250"/>
                        <a:ext cx="4752975" cy="1617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523414"/>
              </p:ext>
            </p:extLst>
          </p:nvPr>
        </p:nvGraphicFramePr>
        <p:xfrm>
          <a:off x="5437188" y="1616075"/>
          <a:ext cx="357028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05" name="Лист" r:id="rId7" imgW="3829028" imgH="961974" progId="Excel.Sheet.8">
                  <p:embed/>
                </p:oleObj>
              </mc:Choice>
              <mc:Fallback>
                <p:oleObj name="Лист" r:id="rId7" imgW="3829028" imgH="961974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70287" cy="927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202709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577068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Сентябрь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096188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Благоустройство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Экология, защита животного и растительного мира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5718" y="512862"/>
            <a:ext cx="56653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ок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тябре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544459"/>
              </p:ext>
            </p:extLst>
          </p:nvPr>
        </p:nvGraphicFramePr>
        <p:xfrm>
          <a:off x="179388" y="3789363"/>
          <a:ext cx="8839200" cy="261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48" name="Лист" r:id="rId3" imgW="9448684" imgH="2647860" progId="Excel.Sheet.8">
                  <p:embed/>
                </p:oleObj>
              </mc:Choice>
              <mc:Fallback>
                <p:oleObj name="Лист" r:id="rId3" imgW="9448684" imgH="264786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39200" cy="2614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0746420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25821</TotalTime>
  <Words>386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4948</cp:revision>
  <cp:lastPrinted>2022-08-02T14:22:27Z</cp:lastPrinted>
  <dcterms:created xsi:type="dcterms:W3CDTF">2015-06-29T07:39:57Z</dcterms:created>
  <dcterms:modified xsi:type="dcterms:W3CDTF">2025-11-01T12:14:03Z</dcterms:modified>
</cp:coreProperties>
</file>