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28" autoAdjust="0"/>
    <p:restoredTop sz="95709" autoAdjust="0"/>
  </p:normalViewPr>
  <p:slideViewPr>
    <p:cSldViewPr>
      <p:cViewPr>
        <p:scale>
          <a:sx n="100" d="100"/>
          <a:sy n="100" d="100"/>
        </p:scale>
        <p:origin x="1716" y="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(октябрь)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5.6022717873783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1048</c:v>
                </c:pt>
                <c:pt idx="1">
                  <c:v>193</c:v>
                </c:pt>
                <c:pt idx="2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(октябрь)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3.390863651637086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1232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224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168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1232</c:v>
                </c:pt>
                <c:pt idx="1">
                  <c:v>224</c:v>
                </c:pt>
                <c:pt idx="2">
                  <c:v>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1246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294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188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1246</c:v>
                </c:pt>
                <c:pt idx="1">
                  <c:v>294</c:v>
                </c:pt>
                <c:pt idx="2">
                  <c:v>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ок</a:t>
            </a:r>
            <a:r>
              <a:rPr lang="ru-RU" sz="2000" b="1" dirty="0" smtClean="0">
                <a:latin typeface="Sylfaen" pitchFamily="18" charset="0"/>
              </a:rPr>
              <a:t>тябре </a:t>
            </a:r>
            <a:r>
              <a:rPr lang="ru-RU" sz="2000" b="1" dirty="0" smtClean="0">
                <a:latin typeface="Sylfaen" pitchFamily="18" charset="0"/>
              </a:rPr>
              <a:t>2024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ок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тябре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2024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187624" y="3103395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660232" y="3659094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116</a:t>
            </a:r>
            <a:r>
              <a:rPr lang="ru-RU" sz="1200" b="1" dirty="0" smtClean="0">
                <a:latin typeface="Sylfaen" panose="010A0502050306030303" pitchFamily="18" charset="0"/>
              </a:rPr>
              <a:t> </a:t>
            </a:r>
            <a:r>
              <a:rPr lang="ru-RU" sz="1200" b="1" dirty="0" smtClean="0">
                <a:latin typeface="Sylfaen" panose="010A0502050306030303" pitchFamily="18" charset="0"/>
              </a:rPr>
              <a:t>обращения;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</a:t>
            </a:r>
            <a:r>
              <a:rPr lang="ru-RU" sz="1200" b="1" dirty="0" smtClean="0">
                <a:latin typeface="Sylfaen" panose="010A0502050306030303" pitchFamily="18" charset="0"/>
              </a:rPr>
              <a:t>2078</a:t>
            </a:r>
            <a:r>
              <a:rPr lang="ru-RU" sz="1200" b="1" dirty="0" smtClean="0">
                <a:latin typeface="Sylfaen" panose="010A0502050306030303" pitchFamily="18" charset="0"/>
              </a:rPr>
              <a:t>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5713431"/>
              </p:ext>
            </p:extLst>
          </p:nvPr>
        </p:nvGraphicFramePr>
        <p:xfrm>
          <a:off x="611188" y="3644900"/>
          <a:ext cx="5878512" cy="223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57" name="Лист" r:id="rId3" imgW="6000685" imgH="2247849" progId="Excel.Sheet.8">
                  <p:embed/>
                </p:oleObj>
              </mc:Choice>
              <mc:Fallback>
                <p:oleObj name="Лист" r:id="rId3" imgW="6000685" imgH="224784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44900"/>
                        <a:ext cx="5878512" cy="22320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797506655"/>
              </p:ext>
            </p:extLst>
          </p:nvPr>
        </p:nvGraphicFramePr>
        <p:xfrm>
          <a:off x="1141413" y="1635125"/>
          <a:ext cx="4003675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58" name="Лист" r:id="rId5" imgW="5133827" imgH="1571548" progId="Excel.Sheet.8">
                  <p:embed/>
                </p:oleObj>
              </mc:Choice>
              <mc:Fallback>
                <p:oleObj name="Лист" r:id="rId5" imgW="5133827" imgH="1571548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1413" y="1635125"/>
                        <a:ext cx="4003675" cy="12255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6844209"/>
              </p:ext>
            </p:extLst>
          </p:nvPr>
        </p:nvGraphicFramePr>
        <p:xfrm>
          <a:off x="5437188" y="1563688"/>
          <a:ext cx="3581400" cy="1125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59" name="Лист" r:id="rId7" imgW="3838745" imgH="1133308" progId="Excel.Sheet.8">
                  <p:embed/>
                </p:oleObj>
              </mc:Choice>
              <mc:Fallback>
                <p:oleObj name="Лист" r:id="rId7" imgW="3838745" imgH="1133308" progId="Excel.Sheet.8">
                  <p:embed/>
                  <p:pic>
                    <p:nvPicPr>
                      <p:cNvPr id="13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563688"/>
                        <a:ext cx="3581400" cy="11255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ок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тябре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2024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7151083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780588"/>
              </p:ext>
            </p:extLst>
          </p:nvPr>
        </p:nvGraphicFramePr>
        <p:xfrm>
          <a:off x="325438" y="258763"/>
          <a:ext cx="8496944" cy="6382571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(городского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Сентябрь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Октябрь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Краснояружский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Новооскольский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Прохоровский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Ракитянский 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Ровеньский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Старооскольский городской 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Чернянский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Шебекинский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Яковлевский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5" y="188640"/>
            <a:ext cx="86409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ок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тябре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2024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282095"/>
              </p:ext>
            </p:extLst>
          </p:nvPr>
        </p:nvGraphicFramePr>
        <p:xfrm>
          <a:off x="395536" y="836712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 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Октябрь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(364)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(379)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25,6%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(335)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22,6%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(123)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(280)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Сентябрь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(251)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(627)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37,8%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12,1%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(277)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1658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Октябрь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(240)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14,2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(565)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33,5%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317)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(177)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(388)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1687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598044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Вопросы военнослужащих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Благоустройство территорий 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Социальное обеспечение населения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127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Работа управляющих компаний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125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Помощь пострадавшим приграничных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территорий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125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Устранение последствий обстрелов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Вывоз и оплата ТБО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 Медицина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Вопросы, связанные с проведением СВО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Образование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45710" y="512862"/>
            <a:ext cx="566533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ок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тябре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2024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4164218"/>
              </p:ext>
            </p:extLst>
          </p:nvPr>
        </p:nvGraphicFramePr>
        <p:xfrm>
          <a:off x="323850" y="3960813"/>
          <a:ext cx="8156575" cy="250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70" name="Лист" r:id="rId3" imgW="9210628" imgH="2695472" progId="Excel.Sheet.8">
                  <p:embed/>
                </p:oleObj>
              </mc:Choice>
              <mc:Fallback>
                <p:oleObj name="Лист" r:id="rId3" imgW="9210628" imgH="2695472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960813"/>
                        <a:ext cx="8156575" cy="25050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6753902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23831</TotalTime>
  <Words>559</Words>
  <Application>Microsoft Office PowerPoint</Application>
  <PresentationFormat>Экран (4:3)</PresentationFormat>
  <Paragraphs>266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Sylfaen</vt:lpstr>
      <vt:lpstr>Times New Roman</vt:lpstr>
      <vt:lpstr>Тема Office</vt:lpstr>
      <vt:lpstr>1_Тема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4793</cp:revision>
  <cp:lastPrinted>2022-08-02T14:22:27Z</cp:lastPrinted>
  <dcterms:created xsi:type="dcterms:W3CDTF">2015-06-29T07:39:57Z</dcterms:created>
  <dcterms:modified xsi:type="dcterms:W3CDTF">2024-11-05T08:52:19Z</dcterms:modified>
</cp:coreProperties>
</file>