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(ноябрь)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1241</c:v>
                </c:pt>
                <c:pt idx="1">
                  <c:v>184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(ноябрь)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1097</c:v>
                </c:pt>
                <c:pt idx="1">
                  <c:v>217</c:v>
                </c:pt>
                <c:pt idx="2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1220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379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258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1220</c:v>
                </c:pt>
                <c:pt idx="1">
                  <c:v>379</c:v>
                </c:pt>
                <c:pt idx="2">
                  <c:v>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ноябре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76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1674.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499253"/>
              </p:ext>
            </p:extLst>
          </p:nvPr>
        </p:nvGraphicFramePr>
        <p:xfrm>
          <a:off x="611188" y="3644900"/>
          <a:ext cx="6029325" cy="227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3" name="Лист" r:id="rId3" imgW="6153027" imgH="2295461" progId="Excel.Sheet.8">
                  <p:embed/>
                </p:oleObj>
              </mc:Choice>
              <mc:Fallback>
                <p:oleObj name="Лист" r:id="rId3" imgW="615302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6029325" cy="227806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47474945"/>
              </p:ext>
            </p:extLst>
          </p:nvPr>
        </p:nvGraphicFramePr>
        <p:xfrm>
          <a:off x="1141413" y="1641475"/>
          <a:ext cx="4003675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4" name="Лист" r:id="rId5" imgW="5133827" imgH="1552433" progId="Excel.Sheet.8">
                  <p:embed/>
                </p:oleObj>
              </mc:Choice>
              <mc:Fallback>
                <p:oleObj name="Лист" r:id="rId5" imgW="5133827" imgH="1552433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1641475"/>
                        <a:ext cx="4003675" cy="12112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148234"/>
              </p:ext>
            </p:extLst>
          </p:nvPr>
        </p:nvGraphicFramePr>
        <p:xfrm>
          <a:off x="5437188" y="1692275"/>
          <a:ext cx="3581400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5" name="Лист" r:id="rId7" imgW="3838745" imgH="1143039" progId="Excel.Sheet.8">
                  <p:embed/>
                </p:oleObj>
              </mc:Choice>
              <mc:Fallback>
                <p:oleObj name="Лист" r:id="rId7" imgW="3838745" imgH="1143039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92275"/>
                        <a:ext cx="3581400" cy="11350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19808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506009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Ноябрь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ноябре 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706717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(565)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1687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9,0%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1462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89295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ноябрь 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Работа управляющих компаний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Вывоз и оплата ТБО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Помощь пострадавшим приграничных территорий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Медицина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Устранение последствий обстрелов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Обеспечение граждан жильем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Образование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78572" y="512862"/>
            <a:ext cx="5599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но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ябре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427425"/>
              </p:ext>
            </p:extLst>
          </p:nvPr>
        </p:nvGraphicFramePr>
        <p:xfrm>
          <a:off x="323850" y="3960813"/>
          <a:ext cx="8139113" cy="248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81" name="Лист" r:id="rId3" imgW="9191542" imgH="2676358" progId="Excel.Sheet.8">
                  <p:embed/>
                </p:oleObj>
              </mc:Choice>
              <mc:Fallback>
                <p:oleObj name="Лист" r:id="rId3" imgW="9191542" imgH="267635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139113" cy="2487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6139399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23959</TotalTime>
  <Words>566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4805</cp:revision>
  <cp:lastPrinted>2022-08-02T14:22:27Z</cp:lastPrinted>
  <dcterms:created xsi:type="dcterms:W3CDTF">2015-06-29T07:39:57Z</dcterms:created>
  <dcterms:modified xsi:type="dcterms:W3CDTF">2024-12-04T13:42:21Z</dcterms:modified>
</cp:coreProperties>
</file>