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9" r:id="rId3"/>
    <p:sldId id="302" r:id="rId4"/>
    <p:sldId id="261" r:id="rId5"/>
    <p:sldId id="306" r:id="rId6"/>
    <p:sldId id="273" r:id="rId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10" autoAdjust="0"/>
    <p:restoredTop sz="95709" autoAdjust="0"/>
  </p:normalViewPr>
  <p:slideViewPr>
    <p:cSldViewPr>
      <p:cViewPr varScale="1">
        <p:scale>
          <a:sx n="107" d="100"/>
          <a:sy n="107" d="100"/>
        </p:scale>
        <p:origin x="141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 (март)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432E-3"/>
                  <c:y val="8.40340768106750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6.6749284481045001E-8"/>
                  <c:y val="1.400678227785283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4.91740508946541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1029</c:v>
                </c:pt>
                <c:pt idx="1">
                  <c:v>217</c:v>
                </c:pt>
                <c:pt idx="2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 (март)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8.4771591290927224E-4"/>
                  <c:y val="1.12045435747566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196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559605709306598E-2"/>
                      <c:h val="6.31797303630999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1.6954318258185432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196</c:v>
                </c:pt>
                <c:pt idx="1">
                  <c:v>211</c:v>
                </c:pt>
                <c:pt idx="2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453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49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25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453</c:v>
                </c:pt>
                <c:pt idx="1">
                  <c:v>49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марте 2026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1335735" y="228291"/>
            <a:ext cx="67714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обращений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марте 2026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75656" y="3452301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732240" y="3760078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39 обращений.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2053 обращения.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1611585"/>
              </p:ext>
            </p:extLst>
          </p:nvPr>
        </p:nvGraphicFramePr>
        <p:xfrm>
          <a:off x="611188" y="3843338"/>
          <a:ext cx="5986462" cy="222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35" name="Лист" r:id="rId3" imgW="6038857" imgH="2295461" progId="Excel.Sheet.8">
                  <p:embed/>
                </p:oleObj>
              </mc:Choice>
              <mc:Fallback>
                <p:oleObj name="Лист" r:id="rId3" imgW="6038857" imgH="2295461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843338"/>
                        <a:ext cx="5986462" cy="2228850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73524110"/>
              </p:ext>
            </p:extLst>
          </p:nvPr>
        </p:nvGraphicFramePr>
        <p:xfrm>
          <a:off x="1108075" y="1470025"/>
          <a:ext cx="4164013" cy="198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36" name="Лист" r:id="rId5" imgW="9220345" imgH="4391089" progId="Excel.Sheet.8">
                  <p:embed/>
                </p:oleObj>
              </mc:Choice>
              <mc:Fallback>
                <p:oleObj name="Лист" r:id="rId5" imgW="9220345" imgH="4391089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8075" y="1470025"/>
                        <a:ext cx="4164013" cy="19827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79712" y="1154107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0522972"/>
              </p:ext>
            </p:extLst>
          </p:nvPr>
        </p:nvGraphicFramePr>
        <p:xfrm>
          <a:off x="5519738" y="1493838"/>
          <a:ext cx="3584575" cy="1100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37" name="Лист" r:id="rId7" imgW="3838745" imgH="1143039" progId="Excel.Sheet.8">
                  <p:embed/>
                </p:oleObj>
              </mc:Choice>
              <mc:Fallback>
                <p:oleObj name="Лист" r:id="rId7" imgW="3838745" imgH="1143039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9738" y="1493838"/>
                        <a:ext cx="3584575" cy="11001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марте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2026 года,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318890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282751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     (городского/муниципального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Февраль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Март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муниципальный округ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муниципальный округ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366483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март 2026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Социальное обеспечение населения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Вопросы, связанные с проведением СВО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8,7</a:t>
                      </a:r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Медицина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6,4%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Вопросы военнослужащих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5,6%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Земельные отношения, кадастровая стоимость, кадастровый учет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4,8%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Помощь пострадавшим приграничных территорий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4,6%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Устранение последствий обстрелов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4,3%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Связь, интернет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3,9%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Строительство и ремонт дорог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3,7%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Благоустройство территорий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3,5%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946980" y="319836"/>
            <a:ext cx="549862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марте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2026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5700032"/>
              </p:ext>
            </p:extLst>
          </p:nvPr>
        </p:nvGraphicFramePr>
        <p:xfrm>
          <a:off x="179388" y="3806825"/>
          <a:ext cx="8891587" cy="264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092" name="Лист" r:id="rId3" imgW="9505943" imgH="2676358" progId="Excel.Sheet.8">
                  <p:embed/>
                </p:oleObj>
              </mc:Choice>
              <mc:Fallback>
                <p:oleObj name="Лист" r:id="rId3" imgW="9505943" imgH="2676358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3806825"/>
                        <a:ext cx="8891587" cy="2644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4625065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27458</TotalTime>
  <Words>400</Words>
  <Application>Microsoft Office PowerPoint</Application>
  <PresentationFormat>Экран (4:3)</PresentationFormat>
  <Paragraphs>170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Sylfaen</vt:lpstr>
      <vt:lpstr>Times New Roman</vt:lpstr>
      <vt:lpstr>Тема Office</vt:lpstr>
      <vt:lpstr>Лист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5055</cp:revision>
  <cp:lastPrinted>2022-08-02T14:22:27Z</cp:lastPrinted>
  <dcterms:created xsi:type="dcterms:W3CDTF">2015-06-29T07:39:57Z</dcterms:created>
  <dcterms:modified xsi:type="dcterms:W3CDTF">2026-04-03T13:03:40Z</dcterms:modified>
</cp:coreProperties>
</file>