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91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(март)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1391</c:v>
                </c:pt>
                <c:pt idx="1">
                  <c:v>436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(март)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1029</c:v>
                </c:pt>
                <c:pt idx="1">
                  <c:v>217</c:v>
                </c:pt>
                <c:pt idx="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1192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60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1192</c:v>
                </c:pt>
                <c:pt idx="1">
                  <c:v>184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марте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119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1311.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447486"/>
              </p:ext>
            </p:extLst>
          </p:nvPr>
        </p:nvGraphicFramePr>
        <p:xfrm>
          <a:off x="611188" y="3644900"/>
          <a:ext cx="588010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8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80100" cy="22320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26136972"/>
              </p:ext>
            </p:extLst>
          </p:nvPr>
        </p:nvGraphicFramePr>
        <p:xfrm>
          <a:off x="1193800" y="1552575"/>
          <a:ext cx="3660775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9" name="Лист" r:id="rId5" imgW="5791084" imgH="1933678" progId="Excel.Sheet.8">
                  <p:embed/>
                </p:oleObj>
              </mc:Choice>
              <mc:Fallback>
                <p:oleObj name="Лист" r:id="rId5" imgW="5791084" imgH="193367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1552575"/>
                        <a:ext cx="3660775" cy="12223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7512293"/>
              </p:ext>
            </p:extLst>
          </p:nvPr>
        </p:nvGraphicFramePr>
        <p:xfrm>
          <a:off x="5437188" y="1616075"/>
          <a:ext cx="3590925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0" name="Лист" r:id="rId7" imgW="3848114" imgH="1162153" progId="Excel.Sheet.8">
                  <p:embed/>
                </p:oleObj>
              </mc:Choice>
              <mc:Fallback>
                <p:oleObj name="Лист" r:id="rId7" imgW="3848114" imgH="1162153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90925" cy="11191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21992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78634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март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296453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(479)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1305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21,9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1378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92321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Вопросы, связанные с проведением СВО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Экология, защита животного и растительного мира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 управляющих компаний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29071" y="512862"/>
            <a:ext cx="54986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марте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524134"/>
              </p:ext>
            </p:extLst>
          </p:nvPr>
        </p:nvGraphicFramePr>
        <p:xfrm>
          <a:off x="593725" y="3943350"/>
          <a:ext cx="8391525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53" name="Лист" r:id="rId3" imgW="9477487" imgH="2714586" progId="Excel.Sheet.8">
                  <p:embed/>
                </p:oleObj>
              </mc:Choice>
              <mc:Fallback>
                <p:oleObj name="Лист" r:id="rId3" imgW="9477487" imgH="271458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91525" cy="25209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84877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24506</TotalTime>
  <Words>570</Words>
  <Application>Microsoft Office PowerPoint</Application>
  <PresentationFormat>Экран (4:3)</PresentationFormat>
  <Paragraphs>264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4869</cp:revision>
  <cp:lastPrinted>2022-08-02T14:22:27Z</cp:lastPrinted>
  <dcterms:created xsi:type="dcterms:W3CDTF">2015-06-29T07:39:57Z</dcterms:created>
  <dcterms:modified xsi:type="dcterms:W3CDTF">2025-04-03T16:55:40Z</dcterms:modified>
</cp:coreProperties>
</file>