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8514" autoAdjust="0"/>
  </p:normalViewPr>
  <p:slideViewPr>
    <p:cSldViewPr>
      <p:cViewPr varScale="1">
        <p:scale>
          <a:sx n="105" d="100"/>
          <a:sy n="105" d="100"/>
        </p:scale>
        <p:origin x="84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(март)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318258186674E-3"/>
                  <c:y val="2.80113589368907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1312</c:v>
                </c:pt>
                <c:pt idx="1">
                  <c:v>221</c:v>
                </c:pt>
                <c:pt idx="2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(март)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1.6954318258185432E-3"/>
                  <c:y val="1.9607951255824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1391</c:v>
                </c:pt>
                <c:pt idx="1">
                  <c:v>436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1409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109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1409</c:v>
                </c:pt>
                <c:pt idx="1">
                  <c:v>161</c:v>
                </c:pt>
                <c:pt idx="2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марте </a:t>
            </a:r>
            <a:r>
              <a:rPr lang="ru-RU" sz="2000" b="1" dirty="0" smtClean="0">
                <a:latin typeface="Sylfaen" pitchFamily="18" charset="0"/>
              </a:rPr>
              <a:t>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марте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48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обращений;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</a:t>
            </a:r>
            <a:r>
              <a:rPr lang="ru-RU" sz="1200" b="1" dirty="0" smtClean="0">
                <a:latin typeface="Sylfaen" panose="010A0502050306030303" pitchFamily="18" charset="0"/>
              </a:rPr>
              <a:t>по </a:t>
            </a:r>
            <a:r>
              <a:rPr lang="ru-RU" sz="1200" b="1" dirty="0" smtClean="0">
                <a:latin typeface="Sylfaen" panose="010A0502050306030303" pitchFamily="18" charset="0"/>
              </a:rPr>
              <a:t>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1263.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7462090"/>
              </p:ext>
            </p:extLst>
          </p:nvPr>
        </p:nvGraphicFramePr>
        <p:xfrm>
          <a:off x="611188" y="3914775"/>
          <a:ext cx="5775325" cy="220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6" name="Лист" r:id="rId3" imgW="6029488" imgH="2428914" progId="Excel.Sheet.8">
                  <p:embed/>
                </p:oleObj>
              </mc:Choice>
              <mc:Fallback>
                <p:oleObj name="Лист" r:id="rId3" imgW="6029488" imgH="2428914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14775"/>
                        <a:ext cx="5775325" cy="22002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994085"/>
              </p:ext>
            </p:extLst>
          </p:nvPr>
        </p:nvGraphicFramePr>
        <p:xfrm>
          <a:off x="4954588" y="1296988"/>
          <a:ext cx="384651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7" name="Лист" r:id="rId5" imgW="3838745" imgH="952590" progId="Excel.Sheet.8">
                  <p:embed/>
                </p:oleObj>
              </mc:Choice>
              <mc:Fallback>
                <p:oleObj name="Лист" r:id="rId5" imgW="3838745" imgH="952590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296988"/>
                        <a:ext cx="3846512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15814839"/>
              </p:ext>
            </p:extLst>
          </p:nvPr>
        </p:nvGraphicFramePr>
        <p:xfrm>
          <a:off x="722313" y="1606550"/>
          <a:ext cx="4119562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8" name="Лист" r:id="rId7" imgW="4448114" imgH="1190651" progId="Excel.Sheet.8">
                  <p:embed/>
                </p:oleObj>
              </mc:Choice>
              <mc:Fallback>
                <p:oleObj name="Лист" r:id="rId7" imgW="4448114" imgH="1190651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13" y="1606550"/>
                        <a:ext cx="4119562" cy="11033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марте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552413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575659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Февраль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Март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марте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053101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(684)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(264)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(408)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(166)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(479)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24,5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(774)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1958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631641"/>
              </p:ext>
            </p:extLst>
          </p:nvPr>
        </p:nvGraphicFramePr>
        <p:xfrm>
          <a:off x="550665" y="476672"/>
          <a:ext cx="8064896" cy="6263301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Вопросы, связанные с проведением СВО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Переселение из Белгородской области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Вопросы военнослужащих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Помощь пострадавшим приграничных территорий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Отправка детей в лагерь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Благоустройство территорий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Образование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Обеспечение граждан жильем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Медицина, лекарственное обеспечение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29063" y="512862"/>
            <a:ext cx="54986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марте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079341"/>
              </p:ext>
            </p:extLst>
          </p:nvPr>
        </p:nvGraphicFramePr>
        <p:xfrm>
          <a:off x="12576" y="4005064"/>
          <a:ext cx="8172450" cy="159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71" name="Лист" r:id="rId3" imgW="9229714" imgH="1714384" progId="Excel.Sheet.8">
                  <p:embed/>
                </p:oleObj>
              </mc:Choice>
              <mc:Fallback>
                <p:oleObj name="Лист" r:id="rId3" imgW="9229714" imgH="1714384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6" y="4005064"/>
                        <a:ext cx="8172450" cy="1593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367648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22982</TotalTime>
  <Words>564</Words>
  <Application>Microsoft Office PowerPoint</Application>
  <PresentationFormat>Экран (4:3)</PresentationFormat>
  <Paragraphs>270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4714</cp:revision>
  <cp:lastPrinted>2022-08-02T14:22:27Z</cp:lastPrinted>
  <dcterms:created xsi:type="dcterms:W3CDTF">2015-06-29T07:39:57Z</dcterms:created>
  <dcterms:modified xsi:type="dcterms:W3CDTF">2024-04-02T11:59:24Z</dcterms:modified>
</cp:coreProperties>
</file>