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0" autoAdjust="0"/>
    <p:restoredTop sz="95709" autoAdjust="0"/>
  </p:normalViewPr>
  <p:slideViewPr>
    <p:cSldViewPr>
      <p:cViewPr varScale="1">
        <p:scale>
          <a:sx n="104" d="100"/>
          <a:sy n="104" d="100"/>
        </p:scale>
        <p:origin x="42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2025 (май)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177</c:v>
                </c:pt>
                <c:pt idx="1">
                  <c:v>126</c:v>
                </c:pt>
                <c:pt idx="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2026 (май)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1.6954318258185432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193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108</c:v>
                </c:pt>
                <c:pt idx="1">
                  <c:v>193</c:v>
                </c:pt>
                <c:pt idx="2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355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355</c:v>
                </c:pt>
                <c:pt idx="1">
                  <c:v>21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мае 2026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1335735" y="228291"/>
            <a:ext cx="67714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обращений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мае 2026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75656" y="3452301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791648" y="3754849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50 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1155 обращений.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1191410"/>
              </p:ext>
            </p:extLst>
          </p:nvPr>
        </p:nvGraphicFramePr>
        <p:xfrm>
          <a:off x="611188" y="3843338"/>
          <a:ext cx="5986462" cy="222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18" name="Лист" r:id="rId3" imgW="6038857" imgH="2295461" progId="Excel.Sheet.8">
                  <p:embed/>
                </p:oleObj>
              </mc:Choice>
              <mc:Fallback>
                <p:oleObj name="Лист" r:id="rId3" imgW="6038857" imgH="2295461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843338"/>
                        <a:ext cx="5986462" cy="2227262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052668567"/>
              </p:ext>
            </p:extLst>
          </p:nvPr>
        </p:nvGraphicFramePr>
        <p:xfrm>
          <a:off x="728663" y="1470025"/>
          <a:ext cx="4760912" cy="189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19" name="Лист" r:id="rId5" imgW="9448684" imgH="3753017" progId="Excel.Sheet.8">
                  <p:embed/>
                </p:oleObj>
              </mc:Choice>
              <mc:Fallback>
                <p:oleObj name="Лист" r:id="rId5" imgW="9448684" imgH="3753017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3" y="1470025"/>
                        <a:ext cx="4760912" cy="1890713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 scaled="0"/>
                      </a:gradFill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63929"/>
              </p:ext>
            </p:extLst>
          </p:nvPr>
        </p:nvGraphicFramePr>
        <p:xfrm>
          <a:off x="5572125" y="1557338"/>
          <a:ext cx="3590925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20" name="Лист" r:id="rId7" imgW="3848114" imgH="1133308" progId="Excel.Sheet.8">
                  <p:embed/>
                </p:oleObj>
              </mc:Choice>
              <mc:Fallback>
                <p:oleObj name="Лист" r:id="rId7" imgW="3848114" imgH="1133308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25" y="1557338"/>
                        <a:ext cx="3590925" cy="1092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мае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2026 года,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6346941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161935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Апрель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Май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2026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муниципальный округ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532853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май 2026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Социальное обеспечение населения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8,9%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Устранение последствий обстрелов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8,6%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Медицина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6,6%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Обеспечение 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6,3%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Строительство и ремонт дорог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Благоустройство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3,7%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Вопросы 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3,4%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Водоснабжение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3,4%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Земельные отношения, кадастровая стоимость, кадастровый учет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3,4%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2031135" y="319836"/>
            <a:ext cx="533030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мае 2026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2360267"/>
              </p:ext>
            </p:extLst>
          </p:nvPr>
        </p:nvGraphicFramePr>
        <p:xfrm>
          <a:off x="179388" y="3789363"/>
          <a:ext cx="8794750" cy="264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053" name="Лист" r:id="rId3" imgW="9401142" imgH="2676358" progId="Excel.Sheet.8">
                  <p:embed/>
                </p:oleObj>
              </mc:Choice>
              <mc:Fallback>
                <p:oleObj name="Лист" r:id="rId3" imgW="9401142" imgH="2676358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789363"/>
                        <a:ext cx="8794750" cy="26431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597925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27155</TotalTime>
  <Words>395</Words>
  <Application>Microsoft Office PowerPoint</Application>
  <PresentationFormat>Экран (4:3)</PresentationFormat>
  <Paragraphs>170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Sylfaen</vt:lpstr>
      <vt:lpstr>Times New Roman</vt:lpstr>
      <vt:lpstr>Тема Office</vt:lpstr>
      <vt:lpstr>Лист Microsoft Excel 97–2003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5026</cp:revision>
  <cp:lastPrinted>2026-06-04T08:09:57Z</cp:lastPrinted>
  <dcterms:created xsi:type="dcterms:W3CDTF">2015-06-29T07:39:57Z</dcterms:created>
  <dcterms:modified xsi:type="dcterms:W3CDTF">2026-06-04T08:19:29Z</dcterms:modified>
</cp:coreProperties>
</file>