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51" autoAdjust="0"/>
    <p:restoredTop sz="95709" autoAdjust="0"/>
  </p:normalViewPr>
  <p:slideViewPr>
    <p:cSldViewPr>
      <p:cViewPr varScale="1">
        <p:scale>
          <a:sx n="103" d="100"/>
          <a:sy n="103" d="100"/>
        </p:scale>
        <p:origin x="1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(май)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1360</c:v>
                </c:pt>
                <c:pt idx="1">
                  <c:v>266</c:v>
                </c:pt>
                <c:pt idx="2">
                  <c:v>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(май)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3.39086365163708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177</c:v>
                </c:pt>
                <c:pt idx="1">
                  <c:v>126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557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77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554</c:v>
                </c:pt>
                <c:pt idx="1">
                  <c:v>77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мае 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мае 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335735" y="3303587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02761" y="3659632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76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1377.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5771453"/>
              </p:ext>
            </p:extLst>
          </p:nvPr>
        </p:nvGraphicFramePr>
        <p:xfrm>
          <a:off x="611188" y="3644900"/>
          <a:ext cx="5899150" cy="224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8" name="Лист" r:id="rId3" imgW="6019771" imgH="2257579" progId="Excel.Sheet.8">
                  <p:embed/>
                </p:oleObj>
              </mc:Choice>
              <mc:Fallback>
                <p:oleObj name="Лист" r:id="rId3" imgW="6019771" imgH="225757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899150" cy="2241550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32509131"/>
              </p:ext>
            </p:extLst>
          </p:nvPr>
        </p:nvGraphicFramePr>
        <p:xfrm>
          <a:off x="1042988" y="1436688"/>
          <a:ext cx="4394200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79" name="Лист" r:id="rId5" imgW="7343656" imgH="2695472" progId="Excel.Sheet.8">
                  <p:embed/>
                </p:oleObj>
              </mc:Choice>
              <mc:Fallback>
                <p:oleObj name="Лист" r:id="rId5" imgW="7343656" imgH="2695472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436688"/>
                        <a:ext cx="4394200" cy="16129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728295" y="1112143"/>
            <a:ext cx="302358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latin typeface="Sylfaen" pitchFamily="18" charset="0"/>
              </a:rPr>
              <a:t>Количество письменных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latin typeface="Sylfaen" pitchFamily="18" charset="0"/>
              </a:rPr>
              <a:t>обращений</a:t>
            </a:r>
            <a:endParaRPr lang="ru-RU" sz="1400" b="1" dirty="0">
              <a:latin typeface="Sylfaen" pitchFamily="18" charset="0"/>
            </a:endParaRP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5199342"/>
              </p:ext>
            </p:extLst>
          </p:nvPr>
        </p:nvGraphicFramePr>
        <p:xfrm>
          <a:off x="5437188" y="1616075"/>
          <a:ext cx="360045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80" name="Лист" r:id="rId7" imgW="3857484" imgH="1133308" progId="Excel.Sheet.8">
                  <p:embed/>
                </p:oleObj>
              </mc:Choice>
              <mc:Fallback>
                <p:oleObj name="Лист" r:id="rId7" imgW="3857484" imgH="1133308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16075"/>
                        <a:ext cx="3600450" cy="1092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мае 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4625102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623929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Sylfaen" panose="010A0502050306030303" pitchFamily="18" charset="0"/>
                        </a:rPr>
                        <a:t>Апрель 2025</a:t>
                      </a:r>
                      <a:endParaRPr lang="ru-RU" sz="1200" b="1" dirty="0">
                        <a:latin typeface="Sylfaen" panose="010A0502050306030303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Май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мае 2025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154865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(668)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(364)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2025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21,7%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(74)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(110)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815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2025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39,1%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(76)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372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698643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май 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Медицина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8,1%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Вопросы, связанные с проведением СВО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Благоустройство территорий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3,6%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Работа управляющих компаний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3,6%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Строительство и ремонт дорог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Водоснабжение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29071" y="512862"/>
            <a:ext cx="549862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мае 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8801295"/>
              </p:ext>
            </p:extLst>
          </p:nvPr>
        </p:nvGraphicFramePr>
        <p:xfrm>
          <a:off x="593725" y="3943350"/>
          <a:ext cx="8350250" cy="248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72" name="Лист" r:id="rId3" imgW="9429598" imgH="2676358" progId="Excel.Sheet.8">
                  <p:embed/>
                </p:oleObj>
              </mc:Choice>
              <mc:Fallback>
                <p:oleObj name="Лист" r:id="rId3" imgW="9429598" imgH="2676358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" y="3943350"/>
                        <a:ext cx="8350250" cy="24860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880658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24670</TotalTime>
  <Words>569</Words>
  <Application>Microsoft Office PowerPoint</Application>
  <PresentationFormat>Экран (4:3)</PresentationFormat>
  <Paragraphs>266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4884</cp:revision>
  <cp:lastPrinted>2022-08-02T14:22:27Z</cp:lastPrinted>
  <dcterms:created xsi:type="dcterms:W3CDTF">2015-06-29T07:39:57Z</dcterms:created>
  <dcterms:modified xsi:type="dcterms:W3CDTF">2025-06-05T06:35:54Z</dcterms:modified>
</cp:coreProperties>
</file>