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9" r:id="rId3"/>
    <p:sldId id="302" r:id="rId4"/>
    <p:sldId id="261" r:id="rId5"/>
    <p:sldId id="306" r:id="rId6"/>
    <p:sldId id="273" r:id="rId7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5709" autoAdjust="0"/>
  </p:normalViewPr>
  <p:slideViewPr>
    <p:cSldViewPr>
      <p:cViewPr varScale="1">
        <p:scale>
          <a:sx n="107" d="100"/>
          <a:sy n="107" d="100"/>
        </p:scale>
        <p:origin x="153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842113778961344E-2"/>
          <c:y val="4.7619310192715945E-2"/>
          <c:w val="0.70296261359226364"/>
          <c:h val="0.81616145129717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 (июнь)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5.6022717873783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985751030242E-3"/>
                  <c:y val="5.602161506437650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473310231850963E-2"/>
                      <c:h val="5.75774585757216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1136</c:v>
                </c:pt>
                <c:pt idx="1">
                  <c:v>207</c:v>
                </c:pt>
                <c:pt idx="2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(июнь)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3.390863651637086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0"/>
                  <c:y val="5.60227178737834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219</c:v>
                </c:pt>
                <c:pt idx="1">
                  <c:v>107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270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29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270</c:v>
                </c:pt>
                <c:pt idx="1">
                  <c:v>29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04.07.2025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июне 2025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июне 2025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187624" y="3103395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802761" y="3659632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64 обращения.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по телефону (МФЦ) – 1394.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4157413"/>
              </p:ext>
            </p:extLst>
          </p:nvPr>
        </p:nvGraphicFramePr>
        <p:xfrm>
          <a:off x="611188" y="3644900"/>
          <a:ext cx="5899150" cy="230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57" name="Лист" r:id="rId3" imgW="6019771" imgH="2323958" progId="Excel.Sheet.8">
                  <p:embed/>
                </p:oleObj>
              </mc:Choice>
              <mc:Fallback>
                <p:oleObj name="Лист" r:id="rId3" imgW="6019771" imgH="2323958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44900"/>
                        <a:ext cx="5899150" cy="2306638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525360166"/>
              </p:ext>
            </p:extLst>
          </p:nvPr>
        </p:nvGraphicFramePr>
        <p:xfrm>
          <a:off x="866775" y="1509713"/>
          <a:ext cx="4168775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58" name="Лист" r:id="rId5" imgW="5753259" imgH="1971559" progId="Excel.Sheet.8">
                  <p:embed/>
                </p:oleObj>
              </mc:Choice>
              <mc:Fallback>
                <p:oleObj name="Лист" r:id="rId5" imgW="5753259" imgH="1971559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775" y="1509713"/>
                        <a:ext cx="4168775" cy="1428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6802696"/>
              </p:ext>
            </p:extLst>
          </p:nvPr>
        </p:nvGraphicFramePr>
        <p:xfrm>
          <a:off x="5437188" y="1616075"/>
          <a:ext cx="3581400" cy="111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59" name="Лист" r:id="rId7" imgW="3838745" imgH="1162153" progId="Excel.Sheet.8">
                  <p:embed/>
                </p:oleObj>
              </mc:Choice>
              <mc:Fallback>
                <p:oleObj name="Лист" r:id="rId7" imgW="3838745" imgH="1162153" progId="Excel.Sheet.8">
                  <p:embed/>
                  <p:pic>
                    <p:nvPicPr>
                      <p:cNvPr id="13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616075"/>
                        <a:ext cx="3581400" cy="11191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июне 2025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7735740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690710"/>
              </p:ext>
            </p:extLst>
          </p:nvPr>
        </p:nvGraphicFramePr>
        <p:xfrm>
          <a:off x="325438" y="258763"/>
          <a:ext cx="8496944" cy="64187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     (городского/муниципального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Май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Июнь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2025</a:t>
                      </a:r>
                    </a:p>
                  </a:txBody>
                  <a:tcPr anchor="ctr"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0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муниципальный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Краснояружский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Новооскольский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Прохоровский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Ракитянский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Ровеньский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Старооскольский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Чернянский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Шебекинский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Яковлевский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Другие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799279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июнь 2025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 </a:t>
                      </a:r>
                      <a:r>
                        <a:rPr kumimoji="0" lang="ru-RU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Вопросы, связанные с проведением СВО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Медицина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Обеспечение граждан жильем 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Благоустройство территорий 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Социальное обеспечение населения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Помощь пострадавшим приграничных территорий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Водоснабжение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Земельные отношения, кадастровая стоимость, кадастровый учет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Строительство и ремонт дорог</a:t>
                      </a:r>
                      <a:endParaRPr kumimoji="0" 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41094" y="512862"/>
            <a:ext cx="54745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июне 2025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330485"/>
              </p:ext>
            </p:extLst>
          </p:nvPr>
        </p:nvGraphicFramePr>
        <p:xfrm>
          <a:off x="593725" y="3943350"/>
          <a:ext cx="8366125" cy="245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66" name="Лист" r:id="rId3" imgW="9448684" imgH="2647860" progId="Excel.Sheet.8">
                  <p:embed/>
                </p:oleObj>
              </mc:Choice>
              <mc:Fallback>
                <p:oleObj name="Лист" r:id="rId3" imgW="9448684" imgH="2647860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" y="3943350"/>
                        <a:ext cx="8366125" cy="24590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9540488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24658</TotalTime>
  <Words>383</Words>
  <Application>Microsoft Office PowerPoint</Application>
  <PresentationFormat>Экран (4:3)</PresentationFormat>
  <Paragraphs>168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Sylfaen</vt:lpstr>
      <vt:lpstr>Times New Roman</vt:lpstr>
      <vt:lpstr>Тема Office</vt:lpstr>
      <vt:lpstr>Лист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4879</cp:revision>
  <cp:lastPrinted>2022-08-02T14:22:27Z</cp:lastPrinted>
  <dcterms:created xsi:type="dcterms:W3CDTF">2015-06-29T07:39:57Z</dcterms:created>
  <dcterms:modified xsi:type="dcterms:W3CDTF">2025-07-04T13:18:12Z</dcterms:modified>
</cp:coreProperties>
</file>