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78" autoAdjust="0"/>
    <p:restoredTop sz="95709" autoAdjust="0"/>
  </p:normalViewPr>
  <p:slideViewPr>
    <p:cSldViewPr>
      <p:cViewPr varScale="1">
        <p:scale>
          <a:sx n="104" d="100"/>
          <a:sy n="104" d="100"/>
        </p:scale>
        <p:origin x="46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(июль)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1471</c:v>
                </c:pt>
                <c:pt idx="1">
                  <c:v>308</c:v>
                </c:pt>
                <c:pt idx="2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(июль)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299</c:v>
                </c:pt>
                <c:pt idx="1">
                  <c:v>187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421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50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421</c:v>
                </c:pt>
                <c:pt idx="1">
                  <c:v>50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июле </a:t>
            </a:r>
            <a:r>
              <a:rPr lang="ru-RU" sz="2000" b="1" dirty="0" smtClean="0">
                <a:latin typeface="Sylfaen" pitchFamily="18" charset="0"/>
              </a:rPr>
              <a:t>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276768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161 обращение.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1702.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4769323"/>
              </p:ext>
            </p:extLst>
          </p:nvPr>
        </p:nvGraphicFramePr>
        <p:xfrm>
          <a:off x="611188" y="3644900"/>
          <a:ext cx="5899150" cy="230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08" name="Лист" r:id="rId3" imgW="6019771" imgH="2323958" progId="Excel.Sheet.8">
                  <p:embed/>
                </p:oleObj>
              </mc:Choice>
              <mc:Fallback>
                <p:oleObj name="Лист" r:id="rId3" imgW="6019771" imgH="232395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99150" cy="230663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506412134"/>
              </p:ext>
            </p:extLst>
          </p:nvPr>
        </p:nvGraphicFramePr>
        <p:xfrm>
          <a:off x="866775" y="1509713"/>
          <a:ext cx="4353297" cy="1593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09" name="Лист" r:id="rId5" imgW="5753259" imgH="1971559" progId="Excel.Sheet.8">
                  <p:embed/>
                </p:oleObj>
              </mc:Choice>
              <mc:Fallback>
                <p:oleObj name="Лист" r:id="rId5" imgW="5753259" imgH="197155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5" y="1509713"/>
                        <a:ext cx="4353297" cy="15936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1666310"/>
              </p:ext>
            </p:extLst>
          </p:nvPr>
        </p:nvGraphicFramePr>
        <p:xfrm>
          <a:off x="5437188" y="1616075"/>
          <a:ext cx="357187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10" name="Лист" r:id="rId7" imgW="3829028" imgH="1152422" progId="Excel.Sheet.8">
                  <p:embed/>
                </p:oleObj>
              </mc:Choice>
              <mc:Fallback>
                <p:oleObj name="Лист" r:id="rId7" imgW="3829028" imgH="1152422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71875" cy="1109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июле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693896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259945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688711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Вопросы военнослужащих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Вопросы, связанные с проведением СВО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Водоснабжение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Медицина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41094" y="512862"/>
            <a:ext cx="54745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июле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226610"/>
              </p:ext>
            </p:extLst>
          </p:nvPr>
        </p:nvGraphicFramePr>
        <p:xfrm>
          <a:off x="593725" y="3943350"/>
          <a:ext cx="8382000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83" name="Лист" r:id="rId3" imgW="9467770" imgH="2647860" progId="Excel.Sheet.8">
                  <p:embed/>
                </p:oleObj>
              </mc:Choice>
              <mc:Fallback>
                <p:oleObj name="Лист" r:id="rId3" imgW="9467770" imgH="264786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82000" cy="24590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4983919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25155</TotalTime>
  <Words>384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Sylfaen</vt:lpstr>
      <vt:lpstr>Times New Roman</vt:lpstr>
      <vt:lpstr>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4892</cp:revision>
  <cp:lastPrinted>2022-08-02T14:22:27Z</cp:lastPrinted>
  <dcterms:created xsi:type="dcterms:W3CDTF">2015-06-29T07:39:57Z</dcterms:created>
  <dcterms:modified xsi:type="dcterms:W3CDTF">2025-08-04T13:53:56Z</dcterms:modified>
</cp:coreProperties>
</file>