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(июль)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709E-3"/>
                  <c:y val="-1.0755285551056204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1229</c:v>
                </c:pt>
                <c:pt idx="1">
                  <c:v>256</c:v>
                </c:pt>
                <c:pt idx="2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(июль)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1471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4187E-3"/>
                  <c:y val="2.801135893689173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1471</c:v>
                </c:pt>
                <c:pt idx="1">
                  <c:v>308</c:v>
                </c:pt>
                <c:pt idx="2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1514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224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1514</c:v>
                </c:pt>
                <c:pt idx="1">
                  <c:v>224</c:v>
                </c:pt>
                <c:pt idx="2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июле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16216" y="3645024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90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1672.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499503"/>
              </p:ext>
            </p:extLst>
          </p:nvPr>
        </p:nvGraphicFramePr>
        <p:xfrm>
          <a:off x="611560" y="3645025"/>
          <a:ext cx="5783262" cy="233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6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645025"/>
                        <a:ext cx="5783262" cy="233732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08799477"/>
              </p:ext>
            </p:extLst>
          </p:nvPr>
        </p:nvGraphicFramePr>
        <p:xfrm>
          <a:off x="971600" y="1647693"/>
          <a:ext cx="3744416" cy="91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7" name="Лист" r:id="rId5" imgW="5067199" imgH="1190651" progId="Excel.Sheet.8">
                  <p:embed/>
                </p:oleObj>
              </mc:Choice>
              <mc:Fallback>
                <p:oleObj name="Лист" r:id="rId5" imgW="5067199" imgH="1190651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647693"/>
                        <a:ext cx="3744416" cy="9172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444630"/>
              </p:ext>
            </p:extLst>
          </p:nvPr>
        </p:nvGraphicFramePr>
        <p:xfrm>
          <a:off x="5437188" y="1563688"/>
          <a:ext cx="30241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8" name="Лист" r:id="rId7" imgW="3838745" imgH="1162153" progId="Excel.Sheet.8">
                  <p:embed/>
                </p:oleObj>
              </mc:Choice>
              <mc:Fallback>
                <p:oleObj name="Лист" r:id="rId7" imgW="3838745" imgH="1162153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563688"/>
                        <a:ext cx="3024187" cy="9239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467828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769692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969396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1683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(160)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(449)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(609)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1976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298014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Вывоз ТБО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Водоснабжение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Помощь пострадавшим приграничных территорий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Образование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41086" y="512862"/>
            <a:ext cx="54745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июле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790723"/>
              </p:ext>
            </p:extLst>
          </p:nvPr>
        </p:nvGraphicFramePr>
        <p:xfrm>
          <a:off x="323528" y="3961355"/>
          <a:ext cx="8131175" cy="245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2" name="Лист" r:id="rId3" imgW="9182172" imgH="2638476" progId="Excel.Sheet.8">
                  <p:embed/>
                </p:oleObj>
              </mc:Choice>
              <mc:Fallback>
                <p:oleObj name="Лист" r:id="rId3" imgW="9182172" imgH="263847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961355"/>
                        <a:ext cx="8131175" cy="24526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967406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23344</TotalTime>
  <Words>556</Words>
  <Application>Microsoft Office PowerPoint</Application>
  <PresentationFormat>Экран (4:3)</PresentationFormat>
  <Paragraphs>277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4744</cp:revision>
  <cp:lastPrinted>2022-08-02T14:22:27Z</cp:lastPrinted>
  <dcterms:created xsi:type="dcterms:W3CDTF">2015-06-29T07:39:57Z</dcterms:created>
  <dcterms:modified xsi:type="dcterms:W3CDTF">2024-08-02T14:52:28Z</dcterms:modified>
</cp:coreProperties>
</file>