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0" autoAdjust="0"/>
    <p:restoredTop sz="95709" autoAdjust="0"/>
  </p:normalViewPr>
  <p:slideViewPr>
    <p:cSldViewPr>
      <p:cViewPr>
        <p:scale>
          <a:sx n="110" d="100"/>
          <a:sy n="110" d="100"/>
        </p:scale>
        <p:origin x="138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(декабрь)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432E-3"/>
                  <c:y val="8.40340768106750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6.6749284481045001E-8"/>
                  <c:y val="1.400678227785283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408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4.917405089465412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1223</c:v>
                </c:pt>
                <c:pt idx="1">
                  <c:v>408</c:v>
                </c:pt>
                <c:pt idx="2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(декабрь)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8.4771591290927224E-4"/>
                  <c:y val="1.12045435747566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219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559605709306598E-2"/>
                      <c:h val="6.317973036309998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59</a:t>
                    </a:r>
                    <a:endParaRPr lang="en-US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219</c:v>
                </c:pt>
                <c:pt idx="1">
                  <c:v>241</c:v>
                </c:pt>
                <c:pt idx="2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507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58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507</c:v>
                </c:pt>
                <c:pt idx="1">
                  <c:v>58</c:v>
                </c:pt>
                <c:pt idx="2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дека</a:t>
            </a:r>
            <a:r>
              <a:rPr lang="ru-RU" sz="2000" b="1" dirty="0" smtClean="0">
                <a:latin typeface="Sylfaen" pitchFamily="18" charset="0"/>
              </a:rPr>
              <a:t>бре </a:t>
            </a:r>
            <a:r>
              <a:rPr lang="ru-RU" sz="2000" b="1" dirty="0" smtClean="0">
                <a:latin typeface="Sylfaen" pitchFamily="18" charset="0"/>
              </a:rPr>
              <a:t>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1335735" y="228291"/>
            <a:ext cx="67714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обращений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дека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75656" y="3452301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791648" y="375484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96</a:t>
            </a:r>
            <a:r>
              <a:rPr lang="ru-RU" sz="1200" b="1" dirty="0" smtClean="0">
                <a:latin typeface="Sylfaen" panose="010A0502050306030303" pitchFamily="18" charset="0"/>
              </a:rPr>
              <a:t> обращений.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1587 обращений.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76611"/>
              </p:ext>
            </p:extLst>
          </p:nvPr>
        </p:nvGraphicFramePr>
        <p:xfrm>
          <a:off x="611188" y="3843338"/>
          <a:ext cx="5986462" cy="222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38" name="Лист" r:id="rId3" imgW="6038857" imgH="2295461" progId="Excel.Sheet.8">
                  <p:embed/>
                </p:oleObj>
              </mc:Choice>
              <mc:Fallback>
                <p:oleObj name="Лист" r:id="rId3" imgW="6038857" imgH="2295461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43338"/>
                        <a:ext cx="5986462" cy="2227262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1316478"/>
              </p:ext>
            </p:extLst>
          </p:nvPr>
        </p:nvGraphicFramePr>
        <p:xfrm>
          <a:off x="612577" y="1461884"/>
          <a:ext cx="4824611" cy="1614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39" name="Лист" r:id="rId5" imgW="6372344" imgH="2085898" progId="Excel.Sheet.8">
                  <p:embed/>
                </p:oleObj>
              </mc:Choice>
              <mc:Fallback>
                <p:oleObj name="Лист" r:id="rId5" imgW="6372344" imgH="2085898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577" y="1461884"/>
                        <a:ext cx="4824611" cy="161469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79712" y="1154107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823934"/>
              </p:ext>
            </p:extLst>
          </p:nvPr>
        </p:nvGraphicFramePr>
        <p:xfrm>
          <a:off x="5437188" y="1616075"/>
          <a:ext cx="3570287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40" name="Лист" r:id="rId7" imgW="3848114" imgH="971704" progId="Excel.Sheet.8">
                  <p:embed/>
                </p:oleObj>
              </mc:Choice>
              <mc:Fallback>
                <p:oleObj name="Лист" r:id="rId7" imgW="3848114" imgH="971704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075"/>
                        <a:ext cx="3570287" cy="9350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дека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бре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8108921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110373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Ноябрь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Декабрь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416296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Вопросы, связанные с проведением СВО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Медицина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Устранение последствий обстрелов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Работа управляющих компаний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Земельные отношения, кадастровая стоимость, кадастровый учет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Труд, занятость, заработная плата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745720" y="512862"/>
            <a:ext cx="566533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дека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бре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3755791"/>
              </p:ext>
            </p:extLst>
          </p:nvPr>
        </p:nvGraphicFramePr>
        <p:xfrm>
          <a:off x="179388" y="3789363"/>
          <a:ext cx="8812212" cy="2595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93" name="Лист" r:id="rId3" imgW="9420229" imgH="2628746" progId="Excel.Sheet.8">
                  <p:embed/>
                </p:oleObj>
              </mc:Choice>
              <mc:Fallback>
                <p:oleObj name="Лист" r:id="rId3" imgW="9420229" imgH="262874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789363"/>
                        <a:ext cx="8812212" cy="25955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5622199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26390</TotalTime>
  <Words>390</Words>
  <Application>Microsoft Office PowerPoint</Application>
  <PresentationFormat>Экран (4:3)</PresentationFormat>
  <Paragraphs>170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4985</cp:revision>
  <cp:lastPrinted>2022-08-02T14:22:27Z</cp:lastPrinted>
  <dcterms:created xsi:type="dcterms:W3CDTF">2015-06-29T07:39:57Z</dcterms:created>
  <dcterms:modified xsi:type="dcterms:W3CDTF">2026-01-03T11:06:05Z</dcterms:modified>
</cp:coreProperties>
</file>