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5709" autoAdjust="0"/>
  </p:normalViewPr>
  <p:slideViewPr>
    <p:cSldViewPr>
      <p:cViewPr>
        <p:scale>
          <a:sx n="110" d="100"/>
          <a:sy n="110" d="100"/>
        </p:scale>
        <p:origin x="14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(декабрь)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1264</c:v>
                </c:pt>
                <c:pt idx="1">
                  <c:v>371</c:v>
                </c:pt>
                <c:pt idx="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(декабрь)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1223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109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1223</c:v>
                </c:pt>
                <c:pt idx="1">
                  <c:v>408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1417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323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182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1417</c:v>
                </c:pt>
                <c:pt idx="1">
                  <c:v>323</c:v>
                </c:pt>
                <c:pt idx="2">
                  <c:v>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дека</a:t>
            </a:r>
            <a:r>
              <a:rPr lang="ru-RU" sz="2000" b="1" dirty="0" smtClean="0">
                <a:latin typeface="Sylfaen" pitchFamily="18" charset="0"/>
              </a:rPr>
              <a:t>бре </a:t>
            </a:r>
            <a:r>
              <a:rPr lang="ru-RU" sz="2000" b="1" dirty="0" smtClean="0">
                <a:latin typeface="Sylfaen" pitchFamily="18" charset="0"/>
              </a:rPr>
              <a:t>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89</a:t>
            </a:r>
            <a:r>
              <a:rPr lang="ru-RU" sz="1200" b="1" dirty="0" smtClean="0">
                <a:latin typeface="Sylfaen" panose="010A0502050306030303" pitchFamily="18" charset="0"/>
              </a:rPr>
              <a:t>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1804.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1525016"/>
              </p:ext>
            </p:extLst>
          </p:nvPr>
        </p:nvGraphicFramePr>
        <p:xfrm>
          <a:off x="611188" y="3644900"/>
          <a:ext cx="588010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0" name="Лист" r:id="rId3" imgW="6000685" imgH="2247849" progId="Excel.Sheet.8">
                  <p:embed/>
                </p:oleObj>
              </mc:Choice>
              <mc:Fallback>
                <p:oleObj name="Лист" r:id="rId3" imgW="6000685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80100" cy="22320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599495009"/>
              </p:ext>
            </p:extLst>
          </p:nvPr>
        </p:nvGraphicFramePr>
        <p:xfrm>
          <a:off x="1165225" y="1641475"/>
          <a:ext cx="3956050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1" name="Лист" r:id="rId5" imgW="5133827" imgH="1571548" progId="Excel.Sheet.8">
                  <p:embed/>
                </p:oleObj>
              </mc:Choice>
              <mc:Fallback>
                <p:oleObj name="Лист" r:id="rId5" imgW="5133827" imgH="1571548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5225" y="1641475"/>
                        <a:ext cx="3956050" cy="12112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052953"/>
              </p:ext>
            </p:extLst>
          </p:nvPr>
        </p:nvGraphicFramePr>
        <p:xfrm>
          <a:off x="5437188" y="1692275"/>
          <a:ext cx="3581400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2" name="Лист" r:id="rId7" imgW="3838745" imgH="1133308" progId="Excel.Sheet.8">
                  <p:embed/>
                </p:oleObj>
              </mc:Choice>
              <mc:Fallback>
                <p:oleObj name="Лист" r:id="rId7" imgW="3838745" imgH="1133308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92275"/>
                        <a:ext cx="3581400" cy="11255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025356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9146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Ноябрь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Декабрь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052113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(406)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(392)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(466)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331,9%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9,0%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1462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(676)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17,8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(175)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1792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402245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связанные с проведением СВО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Социальное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Благоустройство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Устранение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Работа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управляющих компаний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Водоснабжение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Тарифы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ЖКУ, оплата ЖКУ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5712" y="512862"/>
            <a:ext cx="56653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дека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257377"/>
              </p:ext>
            </p:extLst>
          </p:nvPr>
        </p:nvGraphicFramePr>
        <p:xfrm>
          <a:off x="323850" y="3960813"/>
          <a:ext cx="8156575" cy="245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00" name="Лист" r:id="rId3" imgW="9210628" imgH="2638476" progId="Excel.Sheet.8">
                  <p:embed/>
                </p:oleObj>
              </mc:Choice>
              <mc:Fallback>
                <p:oleObj name="Лист" r:id="rId3" imgW="9210628" imgH="263847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60813"/>
                        <a:ext cx="8156575" cy="24526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460823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24042</TotalTime>
  <Words>570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4821</cp:revision>
  <cp:lastPrinted>2022-08-02T14:22:27Z</cp:lastPrinted>
  <dcterms:created xsi:type="dcterms:W3CDTF">2015-06-29T07:39:57Z</dcterms:created>
  <dcterms:modified xsi:type="dcterms:W3CDTF">2025-01-06T12:27:48Z</dcterms:modified>
</cp:coreProperties>
</file>