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10" autoAdjust="0"/>
    <p:restoredTop sz="95709" autoAdjust="0"/>
  </p:normalViewPr>
  <p:slideViewPr>
    <p:cSldViewPr>
      <p:cViewPr>
        <p:scale>
          <a:sx n="110" d="100"/>
          <a:sy n="110" d="100"/>
        </p:scale>
        <p:origin x="510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(апрель)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701</c:v>
                </c:pt>
                <c:pt idx="1">
                  <c:v>72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(апрель)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149</c:v>
                </c:pt>
                <c:pt idx="1">
                  <c:v>182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458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52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458</c:v>
                </c:pt>
                <c:pt idx="1">
                  <c:v>52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апрел</a:t>
            </a:r>
            <a:r>
              <a:rPr lang="ru-RU" sz="2000" b="1" dirty="0" smtClean="0">
                <a:latin typeface="Sylfaen" pitchFamily="18" charset="0"/>
              </a:rPr>
              <a:t>е </a:t>
            </a:r>
            <a:r>
              <a:rPr lang="ru-RU" sz="2000" b="1" dirty="0" smtClean="0">
                <a:latin typeface="Sylfaen" pitchFamily="18" charset="0"/>
              </a:rPr>
              <a:t>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32240" y="3760078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45</a:t>
            </a:r>
            <a:r>
              <a:rPr lang="ru-RU" sz="1200" b="1" dirty="0" smtClean="0">
                <a:latin typeface="Sylfaen" panose="010A0502050306030303" pitchFamily="18" charset="0"/>
              </a:rPr>
              <a:t>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1269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обращения.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148742"/>
              </p:ext>
            </p:extLst>
          </p:nvPr>
        </p:nvGraphicFramePr>
        <p:xfrm>
          <a:off x="611188" y="3843338"/>
          <a:ext cx="5976937" cy="224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5" name="Лист" r:id="rId3" imgW="6029488" imgH="2314575" progId="Excel.Sheet.8">
                  <p:embed/>
                </p:oleObj>
              </mc:Choice>
              <mc:Fallback>
                <p:oleObj name="Лист" r:id="rId3" imgW="6029488" imgH="2314575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76937" cy="224790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62757922"/>
              </p:ext>
            </p:extLst>
          </p:nvPr>
        </p:nvGraphicFramePr>
        <p:xfrm>
          <a:off x="1131888" y="1470025"/>
          <a:ext cx="4114800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6" name="Лист" r:id="rId5" imgW="9191542" imgH="4428971" progId="Excel.Sheet.8">
                  <p:embed/>
                </p:oleObj>
              </mc:Choice>
              <mc:Fallback>
                <p:oleObj name="Лист" r:id="rId5" imgW="9191542" imgH="4428971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1470025"/>
                        <a:ext cx="4114800" cy="1982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93187"/>
              </p:ext>
            </p:extLst>
          </p:nvPr>
        </p:nvGraphicFramePr>
        <p:xfrm>
          <a:off x="5519738" y="1493838"/>
          <a:ext cx="3584575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7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1493838"/>
                        <a:ext cx="3584575" cy="1090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87258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730807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Апрель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52326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Транспортное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обслуживание населения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 военнослужащих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Земельные отношения, кадастровая стоимость, кадастровый учет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05303" y="319836"/>
            <a:ext cx="55819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апреле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767004"/>
              </p:ext>
            </p:extLst>
          </p:nvPr>
        </p:nvGraphicFramePr>
        <p:xfrm>
          <a:off x="179388" y="3806825"/>
          <a:ext cx="8874125" cy="267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20" name="Лист" r:id="rId3" imgW="9486857" imgH="2705203" progId="Excel.Sheet.8">
                  <p:embed/>
                </p:oleObj>
              </mc:Choice>
              <mc:Fallback>
                <p:oleObj name="Лист" r:id="rId3" imgW="9486857" imgH="2705203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806825"/>
                        <a:ext cx="8874125" cy="26717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976490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27961</TotalTime>
  <Words>399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5083</cp:revision>
  <cp:lastPrinted>2022-08-02T14:22:27Z</cp:lastPrinted>
  <dcterms:created xsi:type="dcterms:W3CDTF">2015-06-29T07:39:57Z</dcterms:created>
  <dcterms:modified xsi:type="dcterms:W3CDTF">2026-05-04T14:50:22Z</dcterms:modified>
</cp:coreProperties>
</file>