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8" autoAdjust="0"/>
    <p:restoredTop sz="98514" autoAdjust="0"/>
  </p:normalViewPr>
  <p:slideViewPr>
    <p:cSldViewPr>
      <p:cViewPr varScale="1">
        <p:scale>
          <a:sx n="108" d="100"/>
          <a:sy n="108" d="100"/>
        </p:scale>
        <p:origin x="15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(апрель)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318258186674E-3"/>
                  <c:y val="2.801135893689070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1113</c:v>
                </c:pt>
                <c:pt idx="1">
                  <c:v>167</c:v>
                </c:pt>
                <c:pt idx="2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(апрель)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122E-3"/>
                  <c:y val="1.1204543574756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205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1.6954318258185432E-3"/>
                  <c:y val="1.9607951255824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1264</c:v>
                </c:pt>
                <c:pt idx="1">
                  <c:v>205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1911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149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117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1911</c:v>
                </c:pt>
                <c:pt idx="1">
                  <c:v>149</c:v>
                </c:pt>
                <c:pt idx="2">
                  <c:v>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апреле 2024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апреле 2024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648" y="3356992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94798" y="3915109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109 обращений;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                               по телефону (МФЦ) – 1440.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9228206"/>
              </p:ext>
            </p:extLst>
          </p:nvPr>
        </p:nvGraphicFramePr>
        <p:xfrm>
          <a:off x="611188" y="3914775"/>
          <a:ext cx="5783262" cy="225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6" name="Лист" r:id="rId3" imgW="6038857" imgH="2485909" progId="Excel.Sheet.8">
                  <p:embed/>
                </p:oleObj>
              </mc:Choice>
              <mc:Fallback>
                <p:oleObj name="Лист" r:id="rId3" imgW="6038857" imgH="248590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914775"/>
                        <a:ext cx="5783262" cy="2251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461723131"/>
              </p:ext>
            </p:extLst>
          </p:nvPr>
        </p:nvGraphicFramePr>
        <p:xfrm>
          <a:off x="1403350" y="1525588"/>
          <a:ext cx="3302000" cy="102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7" name="Лист" r:id="rId5" imgW="4467200" imgH="1381099" progId="Excel.Sheet.8">
                  <p:embed/>
                </p:oleObj>
              </mc:Choice>
              <mc:Fallback>
                <p:oleObj name="Лист" r:id="rId5" imgW="4467200" imgH="1381099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1525588"/>
                        <a:ext cx="3302000" cy="10207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3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438173"/>
              </p:ext>
            </p:extLst>
          </p:nvPr>
        </p:nvGraphicFramePr>
        <p:xfrm>
          <a:off x="4954588" y="1296988"/>
          <a:ext cx="3865562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8" name="Лист" r:id="rId7" imgW="3857484" imgH="1171536" progId="Excel.Sheet.8">
                  <p:embed/>
                </p:oleObj>
              </mc:Choice>
              <mc:Fallback>
                <p:oleObj name="Лист" r:id="rId7" imgW="3857484" imgH="1171536" progId="Excel.Sheet.8">
                  <p:embed/>
                  <p:pic>
                    <p:nvPicPr>
                      <p:cNvPr id="12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1296988"/>
                        <a:ext cx="3865562" cy="1171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апреле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5032565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612469"/>
              </p:ext>
            </p:extLst>
          </p:nvPr>
        </p:nvGraphicFramePr>
        <p:xfrm>
          <a:off x="179513" y="260647"/>
          <a:ext cx="8496944" cy="638257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Март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Апрель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Краснояружский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Новооскольский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Прохоровский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Ракитянский 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Ровеньский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Старооскольский 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Чернянский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Шебекинский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Яковлевский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апрел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е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863754"/>
              </p:ext>
            </p:extLst>
          </p:nvPr>
        </p:nvGraphicFramePr>
        <p:xfrm>
          <a:off x="492694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(259)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24,6 %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(652)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45,9%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(154)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(479)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(774)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39,5%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(322)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(309)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(611)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38,6%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(307)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(149)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(207)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1583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321552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Благоустройство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Социальное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обеспечение населения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Вопросы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Устранение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последствий обстрелов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Медицина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Отправка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детей в лагерь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Образование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Обеспечение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Вопросы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связанные с проведением СВО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Работа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управляющих компаний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87383" y="512862"/>
            <a:ext cx="55819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апрел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2024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4447635"/>
              </p:ext>
            </p:extLst>
          </p:nvPr>
        </p:nvGraphicFramePr>
        <p:xfrm>
          <a:off x="107950" y="4005263"/>
          <a:ext cx="8772525" cy="189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63" name="Лист" r:id="rId3" imgW="9210628" imgH="1895449" progId="Excel.Sheet.8">
                  <p:embed/>
                </p:oleObj>
              </mc:Choice>
              <mc:Fallback>
                <p:oleObj name="Лист" r:id="rId3" imgW="9210628" imgH="1895449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4005263"/>
                        <a:ext cx="8772525" cy="18986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8823646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22775</TotalTime>
  <Words>558</Words>
  <Application>Microsoft Office PowerPoint</Application>
  <PresentationFormat>Экран (4:3)</PresentationFormat>
  <Paragraphs>268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Тема Office</vt:lpstr>
      <vt:lpstr>1_Тема Office</vt:lpstr>
      <vt:lpstr>Лист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4703</cp:revision>
  <cp:lastPrinted>2022-08-02T14:22:27Z</cp:lastPrinted>
  <dcterms:created xsi:type="dcterms:W3CDTF">2015-06-29T07:39:57Z</dcterms:created>
  <dcterms:modified xsi:type="dcterms:W3CDTF">2024-05-03T09:13:10Z</dcterms:modified>
</cp:coreProperties>
</file>