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2" r:id="rId4"/>
    <p:sldId id="261" r:id="rId5"/>
    <p:sldId id="306" r:id="rId6"/>
    <p:sldId id="273" r:id="rId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34" autoAdjust="0"/>
    <p:restoredTop sz="95709" autoAdjust="0"/>
  </p:normalViewPr>
  <p:slideViewPr>
    <p:cSldViewPr>
      <p:cViewPr varScale="1">
        <p:scale>
          <a:sx n="106" d="100"/>
          <a:sy n="106" d="100"/>
        </p:scale>
        <p:origin x="51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 (август)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432E-3"/>
                  <c:y val="8.4034076810675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6.6749284481045001E-8"/>
                  <c:y val="1.400678227785283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4.91740508946541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220</c:v>
                </c:pt>
                <c:pt idx="1">
                  <c:v>165</c:v>
                </c:pt>
                <c:pt idx="2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 (август)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8.4771591290927224E-4"/>
                  <c:y val="1.12045435747566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559605709306598E-2"/>
                      <c:h val="6.31797303630999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1.6954318258185432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170</c:v>
                </c:pt>
                <c:pt idx="1">
                  <c:v>209</c:v>
                </c:pt>
                <c:pt idx="2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426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426</c:v>
                </c:pt>
                <c:pt idx="1">
                  <c:v>31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04.09.2026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04.09.2026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04.09.2026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04.09.2026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04.09.2026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04.09.2026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04.09.2026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августе 2026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1335735" y="228291"/>
            <a:ext cx="67714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обращений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августе 2026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824228" y="1154107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30967" y="3738790"/>
            <a:ext cx="40771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876257" y="4077072"/>
            <a:ext cx="208823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45 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1113 обращений.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3253154"/>
              </p:ext>
            </p:extLst>
          </p:nvPr>
        </p:nvGraphicFramePr>
        <p:xfrm>
          <a:off x="638175" y="4146550"/>
          <a:ext cx="6102350" cy="212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3" name="Лист" r:id="rId3" imgW="6019771" imgH="2124126" progId="Excel.Sheet.8">
                  <p:embed/>
                </p:oleObj>
              </mc:Choice>
              <mc:Fallback>
                <p:oleObj name="Лист" r:id="rId3" imgW="6019771" imgH="2124126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175" y="4146550"/>
                        <a:ext cx="6102350" cy="2124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60856405"/>
              </p:ext>
            </p:extLst>
          </p:nvPr>
        </p:nvGraphicFramePr>
        <p:xfrm>
          <a:off x="792163" y="1670050"/>
          <a:ext cx="4867275" cy="179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4" name="Лист" r:id="rId5" imgW="9372687" imgH="3457614" progId="Excel.Sheet.8">
                  <p:embed/>
                </p:oleObj>
              </mc:Choice>
              <mc:Fallback>
                <p:oleObj name="Лист" r:id="rId5" imgW="9372687" imgH="3457614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163" y="1670050"/>
                        <a:ext cx="4867275" cy="1795463"/>
                      </a:xfrm>
                      <a:prstGeom prst="rect">
                        <a:avLst/>
                      </a:prstGeom>
                      <a:gradFill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 scaled="0"/>
                      </a:gradFill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9712" y="1154107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0296183"/>
              </p:ext>
            </p:extLst>
          </p:nvPr>
        </p:nvGraphicFramePr>
        <p:xfrm>
          <a:off x="5824538" y="1533525"/>
          <a:ext cx="3319462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5" name="Лист" r:id="rId7" imgW="3829028" imgH="1152422" progId="Excel.Sheet.8">
                  <p:embed/>
                </p:oleObj>
              </mc:Choice>
              <mc:Fallback>
                <p:oleObj name="Лист" r:id="rId7" imgW="3829028" imgH="1152422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4538" y="1533525"/>
                        <a:ext cx="3319462" cy="10255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августе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2026 года,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5004555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904865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Июль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Август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426114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август 2026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Устранение последствий обстрелов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10,1%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Вопросы военнослужащих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8,3%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Медицина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7,4%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Социальное обеспечение населения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7,2%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6,5%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Вопросы, связанные с проведением СВО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5,4%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Благоустройство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4,7%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Обеспечение граждан жильем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4,5%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Работа управляющих компаний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4,3%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Строительство и ремонт дорог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2,9%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847593" y="319836"/>
            <a:ext cx="569739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августе 2026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2376812"/>
              </p:ext>
            </p:extLst>
          </p:nvPr>
        </p:nvGraphicFramePr>
        <p:xfrm>
          <a:off x="179388" y="3806825"/>
          <a:ext cx="8866187" cy="259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118" name="Лист" r:id="rId3" imgW="9477487" imgH="2628746" progId="Excel.Sheet.8">
                  <p:embed/>
                </p:oleObj>
              </mc:Choice>
              <mc:Fallback>
                <p:oleObj name="Лист" r:id="rId3" imgW="9477487" imgH="2628746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806825"/>
                        <a:ext cx="8866187" cy="25971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1942529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27544</TotalTime>
  <Words>395</Words>
  <Application>Microsoft Office PowerPoint</Application>
  <PresentationFormat>Экран (4:3)</PresentationFormat>
  <Paragraphs>170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Sylfaen</vt:lpstr>
      <vt:lpstr>Times New Roman</vt:lpstr>
      <vt:lpstr>Тема Office</vt:lpstr>
      <vt:lpstr>Лист Microsoft Excel 97–2003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5075</cp:revision>
  <cp:lastPrinted>2026-08-03T09:52:23Z</cp:lastPrinted>
  <dcterms:created xsi:type="dcterms:W3CDTF">2015-06-29T07:39:57Z</dcterms:created>
  <dcterms:modified xsi:type="dcterms:W3CDTF">2026-09-04T06:44:43Z</dcterms:modified>
</cp:coreProperties>
</file>