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2" r:id="rId4"/>
    <p:sldId id="261" r:id="rId5"/>
    <p:sldId id="306" r:id="rId6"/>
    <p:sldId id="273" r:id="rId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0" autoAdjust="0"/>
    <p:restoredTop sz="95709" autoAdjust="0"/>
  </p:normalViewPr>
  <p:slideViewPr>
    <p:cSldViewPr>
      <p:cViewPr varScale="1">
        <p:scale>
          <a:sx n="104" d="100"/>
          <a:sy n="104" d="100"/>
        </p:scale>
        <p:origin x="7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(август)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432E-3"/>
                  <c:y val="8.4034076810675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6.6749284481045001E-8"/>
                  <c:y val="1.400678227785283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4.91740508946541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1263</c:v>
                </c:pt>
                <c:pt idx="1">
                  <c:v>280</c:v>
                </c:pt>
                <c:pt idx="2">
                  <c:v>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(август)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8.4771591290927224E-4"/>
                  <c:y val="1.12045435747566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220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559605709306598E-2"/>
                      <c:h val="6.31797303630999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72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220</c:v>
                </c:pt>
                <c:pt idx="1">
                  <c:v>165</c:v>
                </c:pt>
                <c:pt idx="2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430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32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430</c:v>
                </c:pt>
                <c:pt idx="1">
                  <c:v>32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03.09.2025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03.09.2025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03.09.2025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03.09.2025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03.09.2025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03.09.2025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03.09.2025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август</a:t>
            </a:r>
            <a:r>
              <a:rPr lang="ru-RU" sz="2000" b="1" dirty="0" smtClean="0">
                <a:latin typeface="Sylfaen" pitchFamily="18" charset="0"/>
              </a:rPr>
              <a:t>е </a:t>
            </a:r>
            <a:r>
              <a:rPr lang="ru-RU" sz="2000" b="1" dirty="0" smtClean="0">
                <a:latin typeface="Sylfaen" pitchFamily="18" charset="0"/>
              </a:rPr>
              <a:t>2025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август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2025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648" y="3276768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802761" y="3659632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80 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1292.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0255242"/>
              </p:ext>
            </p:extLst>
          </p:nvPr>
        </p:nvGraphicFramePr>
        <p:xfrm>
          <a:off x="611188" y="3644900"/>
          <a:ext cx="5907087" cy="2230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74" name="Лист" r:id="rId3" imgW="6029488" imgH="2247849" progId="Excel.Sheet.8">
                  <p:embed/>
                </p:oleObj>
              </mc:Choice>
              <mc:Fallback>
                <p:oleObj name="Лист" r:id="rId3" imgW="6029488" imgH="224784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44900"/>
                        <a:ext cx="5907087" cy="2230438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758139016"/>
              </p:ext>
            </p:extLst>
          </p:nvPr>
        </p:nvGraphicFramePr>
        <p:xfrm>
          <a:off x="683568" y="1461884"/>
          <a:ext cx="4608513" cy="1679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75" name="Лист" r:id="rId5" imgW="6343542" imgH="2124126" progId="Excel.Sheet.8">
                  <p:embed/>
                </p:oleObj>
              </mc:Choice>
              <mc:Fallback>
                <p:oleObj name="Лист" r:id="rId5" imgW="6343542" imgH="2124126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461884"/>
                        <a:ext cx="4608513" cy="16790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9712" y="1154107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4392768"/>
              </p:ext>
            </p:extLst>
          </p:nvPr>
        </p:nvGraphicFramePr>
        <p:xfrm>
          <a:off x="5437188" y="1616075"/>
          <a:ext cx="3571875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76" name="Лист" r:id="rId7" imgW="3829028" imgH="981088" progId="Excel.Sheet.8">
                  <p:embed/>
                </p:oleObj>
              </mc:Choice>
              <mc:Fallback>
                <p:oleObj name="Лист" r:id="rId7" imgW="3829028" imgH="981088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616075"/>
                        <a:ext cx="3571875" cy="9445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август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2025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7800586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267064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Июль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Август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865984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16,2%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Вопросы военнослужащих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12,1%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Вопросы, связанные с проведением СВО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Обеспечение граждан жильем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Медицина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Социальное обеспечение населения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Строительство и ремонт дорог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Земельные отношения, кадастровая стоимость, кадастровый учет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Благоустройство территорий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69761" y="512862"/>
            <a:ext cx="561724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августе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2025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3795425"/>
              </p:ext>
            </p:extLst>
          </p:nvPr>
        </p:nvGraphicFramePr>
        <p:xfrm>
          <a:off x="593725" y="3943350"/>
          <a:ext cx="8350250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905" name="Лист" r:id="rId3" imgW="9429598" imgH="2733701" progId="Excel.Sheet.8">
                  <p:embed/>
                </p:oleObj>
              </mc:Choice>
              <mc:Fallback>
                <p:oleObj name="Лист" r:id="rId3" imgW="9429598" imgH="2733701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25" y="3943350"/>
                        <a:ext cx="8350250" cy="2540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6081560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25251</TotalTime>
  <Words>385</Words>
  <Application>Microsoft Office PowerPoint</Application>
  <PresentationFormat>Экран (4:3)</PresentationFormat>
  <Paragraphs>170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Sylfaen</vt:lpstr>
      <vt:lpstr>Times New Roman</vt:lpstr>
      <vt:lpstr>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4911</cp:revision>
  <cp:lastPrinted>2022-08-02T14:22:27Z</cp:lastPrinted>
  <dcterms:created xsi:type="dcterms:W3CDTF">2015-06-29T07:39:57Z</dcterms:created>
  <dcterms:modified xsi:type="dcterms:W3CDTF">2025-09-03T13:51:36Z</dcterms:modified>
</cp:coreProperties>
</file>