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8" autoAdjust="0"/>
    <p:restoredTop sz="95709" autoAdjust="0"/>
  </p:normalViewPr>
  <p:slideViewPr>
    <p:cSldViewPr>
      <p:cViewPr>
        <p:scale>
          <a:sx n="115" d="100"/>
          <a:sy n="115" d="100"/>
        </p:scale>
        <p:origin x="1296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3.081249483058090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(август)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5.6022717873783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1384</c:v>
                </c:pt>
                <c:pt idx="1">
                  <c:v>256</c:v>
                </c:pt>
                <c:pt idx="2">
                  <c:v>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(август)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3.390863651637086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1263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280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1.12045435747565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145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1263</c:v>
                </c:pt>
                <c:pt idx="1">
                  <c:v>280</c:v>
                </c:pt>
                <c:pt idx="2">
                  <c:v>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1315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220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120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1315</c:v>
                </c:pt>
                <c:pt idx="1">
                  <c:v>220</c:v>
                </c:pt>
                <c:pt idx="2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августе 2024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августе 2024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187624" y="3103395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16216" y="3645024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118 обращений;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1635.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5500565"/>
              </p:ext>
            </p:extLst>
          </p:nvPr>
        </p:nvGraphicFramePr>
        <p:xfrm>
          <a:off x="611188" y="3644900"/>
          <a:ext cx="5746750" cy="211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37" name="Лист" r:id="rId3" imgW="6000685" imgH="2247849" progId="Excel.Sheet.8">
                  <p:embed/>
                </p:oleObj>
              </mc:Choice>
              <mc:Fallback>
                <p:oleObj name="Лист" r:id="rId3" imgW="6000685" imgH="224784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44900"/>
                        <a:ext cx="5746750" cy="2112963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180344248"/>
              </p:ext>
            </p:extLst>
          </p:nvPr>
        </p:nvGraphicFramePr>
        <p:xfrm>
          <a:off x="1043608" y="1574808"/>
          <a:ext cx="4030588" cy="1328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38" name="Лист" r:id="rId5" imgW="5162630" imgH="1600046" progId="Excel.Sheet.8">
                  <p:embed/>
                </p:oleObj>
              </mc:Choice>
              <mc:Fallback>
                <p:oleObj name="Лист" r:id="rId5" imgW="5162630" imgH="1600046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1574808"/>
                        <a:ext cx="4030588" cy="132848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4034388"/>
              </p:ext>
            </p:extLst>
          </p:nvPr>
        </p:nvGraphicFramePr>
        <p:xfrm>
          <a:off x="5437188" y="1563688"/>
          <a:ext cx="3178104" cy="1001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39" name="Лист" r:id="rId7" imgW="3829028" imgH="1181267" progId="Excel.Sheet.8">
                  <p:embed/>
                </p:oleObj>
              </mc:Choice>
              <mc:Fallback>
                <p:oleObj name="Лист" r:id="rId7" imgW="3829028" imgH="1181267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563688"/>
                        <a:ext cx="3178104" cy="100121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августе 2024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4279084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310449"/>
              </p:ext>
            </p:extLst>
          </p:nvPr>
        </p:nvGraphicFramePr>
        <p:xfrm>
          <a:off x="325438" y="258763"/>
          <a:ext cx="8496944" cy="6382571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(городского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Июль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Август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Краснояружский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Новооскольский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Прохоровский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Ракитянский 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Ровеньский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Старооскольский городской 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Чернянский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Шебекинский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Яковлевский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августе 2024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332219"/>
              </p:ext>
            </p:extLst>
          </p:nvPr>
        </p:nvGraphicFramePr>
        <p:xfrm>
          <a:off x="395536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Август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(221)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12,1%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(585)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31,9%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(597)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32,6%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(190)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(241)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Июль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(449)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22,7%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(609)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30,8%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(334)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(174)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(411)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Август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(241)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(687)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38,6%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(315)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11,7%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(329)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490470"/>
              </p:ext>
            </p:extLst>
          </p:nvPr>
        </p:nvGraphicFramePr>
        <p:xfrm>
          <a:off x="550665" y="476672"/>
          <a:ext cx="8064896" cy="6263301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август 2024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Вопросы, связанные с проведением СВО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11,8%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Вопросы военнослужащих 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Социальное обеспечение населения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Обеспечение граждан жильем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Устранение последствий обстрелов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Образование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Благоустройство территорий 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Водоснабжение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86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Помощь пострадавшим приграничных территорий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Вывоз ТБО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69753" y="512862"/>
            <a:ext cx="561724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августе 2024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3280199"/>
              </p:ext>
            </p:extLst>
          </p:nvPr>
        </p:nvGraphicFramePr>
        <p:xfrm>
          <a:off x="323850" y="3960813"/>
          <a:ext cx="8156575" cy="2452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30" name="Лист" r:id="rId3" imgW="9210628" imgH="2638476" progId="Excel.Sheet.8">
                  <p:embed/>
                </p:oleObj>
              </mc:Choice>
              <mc:Fallback>
                <p:oleObj name="Лист" r:id="rId3" imgW="9210628" imgH="2638476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960813"/>
                        <a:ext cx="8156575" cy="24526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0758638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23538</TotalTime>
  <Words>556</Words>
  <Application>Microsoft Office PowerPoint</Application>
  <PresentationFormat>Экран (4:3)</PresentationFormat>
  <Paragraphs>266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Sylfaen</vt:lpstr>
      <vt:lpstr>Times New Roman</vt:lpstr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4758</cp:revision>
  <cp:lastPrinted>2022-08-02T14:22:27Z</cp:lastPrinted>
  <dcterms:created xsi:type="dcterms:W3CDTF">2015-06-29T07:39:57Z</dcterms:created>
  <dcterms:modified xsi:type="dcterms:W3CDTF">2024-09-03T09:58:15Z</dcterms:modified>
</cp:coreProperties>
</file>