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79" r:id="rId4"/>
    <p:sldId id="261" r:id="rId5"/>
    <p:sldId id="290" r:id="rId6"/>
    <p:sldId id="300" r:id="rId7"/>
    <p:sldId id="313" r:id="rId8"/>
    <p:sldId id="309" r:id="rId9"/>
    <p:sldId id="314" r:id="rId10"/>
    <p:sldId id="301" r:id="rId11"/>
    <p:sldId id="273" r:id="rId1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3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3B5D16-57B2-4E8A-B2FB-AD38BC6C1026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7C4CC3-D841-4B2C-827D-3512AC41E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2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F6F943-C752-433E-8B75-062545AC494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123C175-048D-4967-81D1-52BDE60910F3}" type="slidenum">
              <a:rPr lang="ru-RU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B8FC5-AF54-4F4F-95C9-C5FBA5B66B71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05A66-ECBC-41F3-B3A7-BF8396B30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6102F-4A0C-43AC-A6D0-39126FF6DC1E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DBF6D-AE3C-4FE6-8034-ED0DF0F88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3F744-99DC-4178-8C8E-06E30BFB067F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215A-B407-4237-A89C-03C6CFCAD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5EC04-2B1D-4FCA-9BE4-1143D8CC02AA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42B62-F900-4CF9-A13B-C87D6AFCC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A00E2-2843-408A-AF62-36A973D36AF1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6488B-184D-4B71-AE58-98E74F6A2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DEA85-9615-4960-AAFE-94DA75056B8A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94103-E1FD-42D9-AD49-E989583516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2C514-CE95-42C9-9274-D918561C1C2C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DACF5-AE77-43BB-A059-E9E4B479A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94B03-A96B-4C20-A9D5-9F82ADD83BC5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CB2A2-88EE-47A9-BE0E-C07F163AA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6A606-D28D-4D09-8A6D-71215EEBA0F5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06EDA-BDAD-40EF-8BFF-6E31BD468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DCAD-6080-41FF-9D43-99432512D9DD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3400-A270-4D06-B6CF-9AA98AFF1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6B387-111E-4185-B37B-35E1950C2E5A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EF3A6-E444-43D6-B3D6-9016D3638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269E6-B434-4E8E-A56C-F5A51A068C84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9EEB-5BDE-44FB-8BF7-DCCBB83A5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84C27-16D9-403B-AEF2-2368EE341C48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D7174-B47A-4DC6-8F7B-379D6B3E6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A7596-0198-48E9-B592-A4E122BF6F56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C9DD7-5899-49A9-BE0D-E63BBDE6C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230A4-F5F5-45E4-87E2-7315786F386C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6105-AC9C-4D00-904B-324E296D6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4A37-5A2F-41FE-B9CD-76B82F40D325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5CFD-29C1-4913-B621-0259F68A6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9A97F-39BF-42DD-A1DA-DF3B27F9CB13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5E556-E9C9-44DC-89FA-C0D966029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60DE-FE0E-4FB8-93F9-5888F73093FE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BA670-9743-480C-A4F7-07A819E1E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55249-AB4C-43CB-849D-2AAC6CBE57A3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B848-172D-46BC-B50B-A8ACF4A4E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8E9A2-2682-4D76-BEDF-9230548BC6FE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87620-AFA0-49BD-AC10-0956629A8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FCE3-7C79-468B-8F06-918D21D1E04B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0D502-20C0-4AC6-96D6-17A8B0289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9E8E5-DD62-498B-A4DB-8F10F6452B16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EC93-6D7C-42DE-AC14-E443663DC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371765-0E41-492B-A347-E0796C6BDACD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79E033-8C8E-4894-97C8-9ADE05117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CCAA7AE-105B-4B62-B632-EDA4A0BF49B2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D36369C-6281-491D-94D3-08091D91D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_____Microsoft_Excel_97-20035.xls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_____Microsoft_Excel_97-20031.xls"/><Relationship Id="rId7" Type="http://schemas.openxmlformats.org/officeDocument/2006/relationships/oleObject" Target="../embeddings/_____Microsoft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_____Microsoft_Excel_97-20032.xls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3616" y="157163"/>
            <a:ext cx="91342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апреле </a:t>
            </a:r>
            <a:r>
              <a:rPr lang="ru-RU" sz="2000" b="1" dirty="0">
                <a:latin typeface="Sylfaen" pitchFamily="18" charset="0"/>
              </a:rPr>
              <a:t>2020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06" name="Rectangle 1"/>
          <p:cNvSpPr>
            <a:spLocks noChangeArrowheads="1"/>
          </p:cNvSpPr>
          <p:nvPr/>
        </p:nvSpPr>
        <p:spPr bwMode="auto">
          <a:xfrm>
            <a:off x="1720132" y="512862"/>
            <a:ext cx="571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</a:p>
        </p:txBody>
      </p:sp>
      <p:graphicFrame>
        <p:nvGraphicFramePr>
          <p:cNvPr id="50004" name="Object 39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724546"/>
              </p:ext>
            </p:extLst>
          </p:nvPr>
        </p:nvGraphicFramePr>
        <p:xfrm>
          <a:off x="395288" y="3716338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2" name="Лист" r:id="rId3" imgW="7076943" imgH="2486160" progId="Excel.Sheet.8">
                  <p:embed/>
                </p:oleObj>
              </mc:Choice>
              <mc:Fallback>
                <p:oleObj name="Лист" r:id="rId3" imgW="7076943" imgH="2486160" progId="Excel.Sheet.8">
                  <p:embed/>
                  <p:pic>
                    <p:nvPicPr>
                      <p:cNvPr id="0" name="Picture 392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007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50005" name="Object 39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931600"/>
              </p:ext>
            </p:extLst>
          </p:nvPr>
        </p:nvGraphicFramePr>
        <p:xfrm>
          <a:off x="127000" y="763588"/>
          <a:ext cx="7534275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3" name="Лист" r:id="rId5" imgW="7524823" imgH="3057480" progId="Excel.Sheet.8">
                  <p:embed/>
                </p:oleObj>
              </mc:Choice>
              <mc:Fallback>
                <p:oleObj name="Лист" r:id="rId5" imgW="7524823" imgH="3057480" progId="Excel.Sheet.8">
                  <p:embed/>
                  <p:pic>
                    <p:nvPicPr>
                      <p:cNvPr id="0" name="Picture 3925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763588"/>
                        <a:ext cx="7534275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5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  <a:endParaRPr lang="ru-RU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892" name="Object 11980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35160240"/>
              </p:ext>
            </p:extLst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7" name="Лист" r:id="rId3" imgW="4743534" imgH="2724030" progId="Excel.Sheet.8">
                  <p:embed/>
                </p:oleObj>
              </mc:Choice>
              <mc:Fallback>
                <p:oleObj name="Лист" r:id="rId3" imgW="4743534" imgH="2724030" progId="Excel.Sheet.8">
                  <p:embed/>
                  <p:pic>
                    <p:nvPicPr>
                      <p:cNvPr id="0" name="Picture 11980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700088"/>
                        <a:ext cx="4276725" cy="2455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896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50893" name="Object 11981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380425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8" name="Лист" r:id="rId5" imgW="6000733" imgH="3190860" progId="Excel.Sheet.8">
                  <p:embed/>
                </p:oleObj>
              </mc:Choice>
              <mc:Fallback>
                <p:oleObj name="Лист" r:id="rId5" imgW="6000733" imgH="3190860" progId="Excel.Sheet.8">
                  <p:embed/>
                  <p:pic>
                    <p:nvPicPr>
                      <p:cNvPr id="0" name="Picture 11981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897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0894" name="Object 119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9844555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9" name="Лист" r:id="rId7" imgW="3857498" imgH="2295540" progId="Excel.Sheet.8">
                  <p:embed/>
                </p:oleObj>
              </mc:Choice>
              <mc:Fallback>
                <p:oleObj name="Лист" r:id="rId7" imgW="3857498" imgH="2295540" progId="Excel.Sheet.8">
                  <p:embed/>
                  <p:pic>
                    <p:nvPicPr>
                      <p:cNvPr id="0" name="Picture 11982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411448"/>
              </p:ext>
            </p:extLst>
          </p:nvPr>
        </p:nvGraphicFramePr>
        <p:xfrm>
          <a:off x="179512" y="258555"/>
          <a:ext cx="8793038" cy="671456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4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март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апрель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371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229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638491"/>
              </p:ext>
            </p:extLst>
          </p:nvPr>
        </p:nvGraphicFramePr>
        <p:xfrm>
          <a:off x="468313" y="620713"/>
          <a:ext cx="8302625" cy="4916489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41,4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17,6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9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1 568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3321" name="Group 7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7383348"/>
              </p:ext>
            </p:extLst>
          </p:nvPr>
        </p:nvGraphicFramePr>
        <p:xfrm>
          <a:off x="395288" y="836613"/>
          <a:ext cx="8497887" cy="54406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Деятельность исполнительно-распорядительных органов местного самоуправления и его руководителей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Ровеньской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0001.0002.0025.0086 Условия ведения предпринимательской деятельности, деятельность хозяйствующих субъектов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Ровеньской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Яковлевсктй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0002.0004.0051.0240 Выплата пособий и компенсаций на ребенка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Ровеньской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3560" name="Group 7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27496237"/>
              </p:ext>
            </p:extLst>
          </p:nvPr>
        </p:nvGraphicFramePr>
        <p:xfrm>
          <a:off x="395288" y="836613"/>
          <a:ext cx="8497887" cy="53492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. Государственные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г/о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Крансогвардейский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г/о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237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0002.0014.0143.0430 Санитарно-эпидемиологическое благополучие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Крансогвардейский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г/о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29" name="Group 5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5925720"/>
              </p:ext>
            </p:extLst>
          </p:nvPr>
        </p:nvGraphicFramePr>
        <p:xfrm>
          <a:off x="395288" y="836613"/>
          <a:ext cx="8497887" cy="54559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0002.0014.0143.0430.0050 Медицинская профилактика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0003.0009.0102.0769 Деятельность субъектов торговли, торговые точки, организации торговли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Строительство и реконструкция дорог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строительства и транспорта области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6627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54518115"/>
              </p:ext>
            </p:extLst>
          </p:nvPr>
        </p:nvGraphicFramePr>
        <p:xfrm>
          <a:off x="395288" y="836613"/>
          <a:ext cx="8497887" cy="577596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Краснояружский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8433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742198"/>
              </p:ext>
            </p:extLst>
          </p:nvPr>
        </p:nvGraphicFramePr>
        <p:xfrm>
          <a:off x="468313" y="744538"/>
          <a:ext cx="8496300" cy="400970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Губкинский,Старооскольский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16356</TotalTime>
  <Words>1349</Words>
  <Application>Microsoft Office PowerPoint</Application>
  <PresentationFormat>Экран (4:3)</PresentationFormat>
  <Paragraphs>363</Paragraphs>
  <Slides>10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Король Татьяна Петровна</cp:lastModifiedBy>
  <cp:revision>3498</cp:revision>
  <cp:lastPrinted>2020-03-02T14:29:12Z</cp:lastPrinted>
  <dcterms:created xsi:type="dcterms:W3CDTF">2015-06-29T07:39:57Z</dcterms:created>
  <dcterms:modified xsi:type="dcterms:W3CDTF">2020-05-05T08:21:19Z</dcterms:modified>
</cp:coreProperties>
</file>