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>
        <p:scale>
          <a:sx n="106" d="100"/>
          <a:sy n="106" d="100"/>
        </p:scale>
        <p:origin x="984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(февраль)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834</c:v>
                </c:pt>
                <c:pt idx="1">
                  <c:v>154</c:v>
                </c:pt>
                <c:pt idx="2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(февраль)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976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976</c:v>
                </c:pt>
                <c:pt idx="1">
                  <c:v>210</c:v>
                </c:pt>
                <c:pt idx="2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2.0156490548669172E-2"/>
                  <c:y val="-3.284437456035085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1150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6.4054454271874565E-3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85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70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1150</c:v>
                </c:pt>
                <c:pt idx="1">
                  <c:v>85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феврале </a:t>
            </a:r>
            <a:r>
              <a:rPr lang="ru-RU" sz="2000" b="1" dirty="0" smtClean="0">
                <a:latin typeface="Sylfaen" pitchFamily="18" charset="0"/>
              </a:rPr>
              <a:t>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graphicFrame>
        <p:nvGraphicFramePr>
          <p:cNvPr id="58388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054115"/>
              </p:ext>
            </p:extLst>
          </p:nvPr>
        </p:nvGraphicFramePr>
        <p:xfrm>
          <a:off x="4932363" y="792163"/>
          <a:ext cx="3846512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31" name="Лист" r:id="rId3" imgW="3838745" imgH="1152422" progId="Excel.Sheet.8">
                  <p:embed/>
                </p:oleObj>
              </mc:Choice>
              <mc:Fallback>
                <p:oleObj name="Лист" r:id="rId3" imgW="3838745" imgH="1152422" progId="Excel.Sheet.8">
                  <p:embed/>
                  <p:pic>
                    <p:nvPicPr>
                      <p:cNvPr id="0" name="Picture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46512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112 </a:t>
            </a:r>
            <a:r>
              <a:rPr lang="ru-RU" sz="1200" b="1" dirty="0" smtClean="0"/>
              <a:t>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/>
              <a:t>1200.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7809276"/>
              </p:ext>
            </p:extLst>
          </p:nvPr>
        </p:nvGraphicFramePr>
        <p:xfrm>
          <a:off x="611188" y="3662363"/>
          <a:ext cx="5759450" cy="2576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32" name="Лист" r:id="rId5" imgW="6010402" imgH="2848039" progId="Excel.Sheet.8">
                  <p:embed/>
                </p:oleObj>
              </mc:Choice>
              <mc:Fallback>
                <p:oleObj name="Лист" r:id="rId5" imgW="6010402" imgH="284803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62363"/>
                        <a:ext cx="5759450" cy="257651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687184059"/>
              </p:ext>
            </p:extLst>
          </p:nvPr>
        </p:nvGraphicFramePr>
        <p:xfrm>
          <a:off x="992188" y="1360488"/>
          <a:ext cx="3919537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933" name="Лист" r:id="rId7" imgW="5381600" imgH="1647658" progId="Excel.Sheet.8">
                  <p:embed/>
                </p:oleObj>
              </mc:Choice>
              <mc:Fallback>
                <p:oleObj name="Лист" r:id="rId7" imgW="5381600" imgH="1647658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188" y="1360488"/>
                        <a:ext cx="3919537" cy="1200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2953357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869550"/>
              </p:ext>
            </p:extLst>
          </p:nvPr>
        </p:nvGraphicFramePr>
        <p:xfrm>
          <a:off x="179513" y="260647"/>
          <a:ext cx="8496944" cy="6578033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170658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,3 %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(552)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50,2%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23 %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1,5 %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(244)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22 %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1099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Январь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(5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64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39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1518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Февраль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353)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28,2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(459)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(152)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11,2%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(13)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1360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919904"/>
              </p:ext>
            </p:extLst>
          </p:nvPr>
        </p:nvGraphicFramePr>
        <p:xfrm>
          <a:off x="484086" y="431595"/>
          <a:ext cx="8213828" cy="6324844"/>
        </p:xfrm>
        <a:graphic>
          <a:graphicData uri="http://schemas.openxmlformats.org/drawingml/2006/table">
            <a:tbl>
              <a:tblPr/>
              <a:tblGrid>
                <a:gridCol w="348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0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6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8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659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7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управляющих компаний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медицинских учреждений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связанные с проведением СВО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0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Труд, занятость, заработная плата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30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военнослужащим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0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Капитальный ремонт МКД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380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681836" y="512862"/>
            <a:ext cx="57930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феврале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9181652"/>
              </p:ext>
            </p:extLst>
          </p:nvPr>
        </p:nvGraphicFramePr>
        <p:xfrm>
          <a:off x="204788" y="3644900"/>
          <a:ext cx="8923337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223" name="Лист" r:id="rId3" imgW="9182172" imgH="2448028" progId="Excel.Sheet.8">
                  <p:embed/>
                </p:oleObj>
              </mc:Choice>
              <mc:Fallback>
                <p:oleObj name="Лист" r:id="rId3" imgW="9182172" imgH="2448028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23337" cy="2451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066373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21182</TotalTime>
  <Words>538</Words>
  <Application>Microsoft Office PowerPoint</Application>
  <PresentationFormat>Экран (4:3)</PresentationFormat>
  <Paragraphs>262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4403</cp:revision>
  <cp:lastPrinted>2022-08-02T14:22:27Z</cp:lastPrinted>
  <dcterms:created xsi:type="dcterms:W3CDTF">2015-06-29T07:39:57Z</dcterms:created>
  <dcterms:modified xsi:type="dcterms:W3CDTF">2023-03-02T11:55:28Z</dcterms:modified>
</cp:coreProperties>
</file>