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6" autoAdjust="0"/>
    <p:restoredTop sz="98514" autoAdjust="0"/>
  </p:normalViewPr>
  <p:slideViewPr>
    <p:cSldViewPr>
      <p:cViewPr>
        <p:scale>
          <a:sx n="118" d="100"/>
          <a:sy n="118" d="100"/>
        </p:scale>
        <p:origin x="62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 (март)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1"/>
              <c:layout>
                <c:manualLayout>
                  <c:x val="0"/>
                  <c:y val="1.120454357475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0"/>
                  <c:y val="1.40056794684458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995</c:v>
                </c:pt>
                <c:pt idx="1">
                  <c:v>217</c:v>
                </c:pt>
                <c:pt idx="2">
                  <c:v>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 (март)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1312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221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113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1312</c:v>
                </c:pt>
                <c:pt idx="1">
                  <c:v>221</c:v>
                </c:pt>
                <c:pt idx="2">
                  <c:v>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2.0156490548669172E-2"/>
                  <c:y val="-3.2844374560350859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1284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4052109833424714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143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126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1284</c:v>
                </c:pt>
                <c:pt idx="1">
                  <c:v>143</c:v>
                </c:pt>
                <c:pt idx="2">
                  <c:v>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75595" y="157163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марте 2023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марте 2023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03350" y="3244850"/>
            <a:ext cx="45354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graphicFrame>
        <p:nvGraphicFramePr>
          <p:cNvPr id="58388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8980277"/>
              </p:ext>
            </p:extLst>
          </p:nvPr>
        </p:nvGraphicFramePr>
        <p:xfrm>
          <a:off x="4932363" y="792163"/>
          <a:ext cx="3865562" cy="116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045" name="Лист" r:id="rId3" imgW="3857484" imgH="1162153" progId="Excel.Sheet.8">
                  <p:embed/>
                </p:oleObj>
              </mc:Choice>
              <mc:Fallback>
                <p:oleObj name="Лист" r:id="rId3" imgW="3857484" imgH="1162153" progId="Excel.Sheet.8">
                  <p:embed/>
                  <p:pic>
                    <p:nvPicPr>
                      <p:cNvPr id="0" name="Picture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792163"/>
                        <a:ext cx="3865562" cy="1162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581775" y="3500438"/>
            <a:ext cx="2215827" cy="2376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/>
              <a:t>На личном </a:t>
            </a:r>
            <a:r>
              <a:rPr lang="ru-RU" sz="1200" b="1" dirty="0" smtClean="0"/>
              <a:t>приеме Губернатора области                    и заместителей Губернатора </a:t>
            </a:r>
            <a:r>
              <a:rPr lang="ru-RU" sz="1200" b="1" dirty="0"/>
              <a:t>поступило </a:t>
            </a:r>
            <a:r>
              <a:rPr lang="ru-RU" sz="1200" b="1" dirty="0" smtClean="0"/>
              <a:t>139 обращений;</a:t>
            </a:r>
            <a:endParaRPr lang="ru-RU" sz="1200" b="1" dirty="0"/>
          </a:p>
          <a:p>
            <a:pPr>
              <a:lnSpc>
                <a:spcPct val="150000"/>
              </a:lnSpc>
            </a:pPr>
            <a:r>
              <a:rPr lang="ru-RU" sz="1200" b="1" dirty="0" smtClean="0"/>
              <a:t>Также поступило                           от заявителей                                 по телефону (МФЦ) – 1642.</a:t>
            </a:r>
            <a:endParaRPr lang="ru-RU" sz="1200" b="1" dirty="0"/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162576"/>
              </p:ext>
            </p:extLst>
          </p:nvPr>
        </p:nvGraphicFramePr>
        <p:xfrm>
          <a:off x="611188" y="3662363"/>
          <a:ext cx="5767387" cy="2576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046" name="Лист" r:id="rId5" imgW="6019771" imgH="2848039" progId="Excel.Sheet.8">
                  <p:embed/>
                </p:oleObj>
              </mc:Choice>
              <mc:Fallback>
                <p:oleObj name="Лист" r:id="rId5" imgW="6019771" imgH="2848039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662363"/>
                        <a:ext cx="5767387" cy="2576512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6402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745212785"/>
              </p:ext>
            </p:extLst>
          </p:nvPr>
        </p:nvGraphicFramePr>
        <p:xfrm>
          <a:off x="467544" y="1365250"/>
          <a:ext cx="4320480" cy="1487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047" name="Лист" r:id="rId7" imgW="6210286" imgH="1886066" progId="Excel.Sheet.8">
                  <p:embed/>
                </p:oleObj>
              </mc:Choice>
              <mc:Fallback>
                <p:oleObj name="Лист" r:id="rId7" imgW="6210286" imgH="1886066" progId="Excel.Sheet.8">
                  <p:embed/>
                  <p:pic>
                    <p:nvPicPr>
                      <p:cNvPr id="10" name="Object 16402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365250"/>
                        <a:ext cx="4320480" cy="148768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марте 2023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0840552"/>
              </p:ext>
            </p:extLst>
          </p:nvPr>
        </p:nvGraphicFramePr>
        <p:xfrm>
          <a:off x="1401763" y="695325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7161345"/>
              </p:ext>
            </p:extLst>
          </p:nvPr>
        </p:nvGraphicFramePr>
        <p:xfrm>
          <a:off x="179513" y="260647"/>
          <a:ext cx="8496944" cy="6578033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3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46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9078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округа)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1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-66675" y="116622"/>
            <a:ext cx="922813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марте 2023 </a:t>
            </a:r>
            <a:r>
              <a:rPr lang="ru-RU" sz="1400" b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b="1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634401"/>
              </p:ext>
            </p:extLst>
          </p:nvPr>
        </p:nvGraphicFramePr>
        <p:xfrm>
          <a:off x="468313" y="765175"/>
          <a:ext cx="8302625" cy="5297171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Март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2022 года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(55)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(662)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47%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(356)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24,7 %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1,3 %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(344)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23 %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Февраль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34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73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24,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64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37,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39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15,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0,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1518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Март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302)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(413)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24,6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(684)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40,7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(264)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1680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007036"/>
              </p:ext>
            </p:extLst>
          </p:nvPr>
        </p:nvGraphicFramePr>
        <p:xfrm>
          <a:off x="484086" y="431595"/>
          <a:ext cx="8213828" cy="6433505"/>
        </p:xfrm>
        <a:graphic>
          <a:graphicData uri="http://schemas.openxmlformats.org/drawingml/2006/table">
            <a:tbl>
              <a:tblPr/>
              <a:tblGrid>
                <a:gridCol w="3486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10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6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87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180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№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в %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2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 территорий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213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6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Вопросы, связанные с проведением СВО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0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 жильем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9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ремонт дорог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9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 обеспечение населения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79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управляющих компаний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400" dirty="0"/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32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медицинских учреждений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77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Лекарственное обеспечение, медицинская помощь, помещение в больницы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</a:p>
                    <a:p>
                      <a:pPr algn="ctr"/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132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</a:p>
                    <a:p>
                      <a:pPr algn="ctr"/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815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Выплаты военнослужащим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780196" y="512862"/>
            <a:ext cx="559634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письменных обращений в марте 2023 года</a:t>
            </a:r>
            <a:endParaRPr lang="ru-RU" sz="14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3733839"/>
              </p:ext>
            </p:extLst>
          </p:nvPr>
        </p:nvGraphicFramePr>
        <p:xfrm>
          <a:off x="204788" y="3644900"/>
          <a:ext cx="8951912" cy="249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261" name="Лист" r:id="rId3" imgW="9210628" imgH="2495640" progId="Excel.Sheet.8">
                  <p:embed/>
                </p:oleObj>
              </mc:Choice>
              <mc:Fallback>
                <p:oleObj name="Лист" r:id="rId3" imgW="9210628" imgH="2495640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788" y="3644900"/>
                        <a:ext cx="8951912" cy="24987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9148457"/>
              </p:ext>
            </p:extLst>
          </p:nvPr>
        </p:nvGraphicFramePr>
        <p:xfrm>
          <a:off x="205344" y="903288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21261</TotalTime>
  <Words>540</Words>
  <Application>Microsoft Office PowerPoint</Application>
  <PresentationFormat>Экран (4:3)</PresentationFormat>
  <Paragraphs>264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Sylfaen</vt:lpstr>
      <vt:lpstr>Times New Roman</vt:lpstr>
      <vt:lpstr>Verdana</vt:lpstr>
      <vt:lpstr>Тема Office</vt:lpstr>
      <vt:lpstr>1_Тема Office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nesvitailo_ia</cp:lastModifiedBy>
  <cp:revision>4430</cp:revision>
  <cp:lastPrinted>2022-08-02T14:22:27Z</cp:lastPrinted>
  <dcterms:created xsi:type="dcterms:W3CDTF">2015-06-29T07:39:57Z</dcterms:created>
  <dcterms:modified xsi:type="dcterms:W3CDTF">2023-04-04T09:56:52Z</dcterms:modified>
</cp:coreProperties>
</file>