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9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(июль)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1322</c:v>
                </c:pt>
                <c:pt idx="1">
                  <c:v>215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(июль)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2.801135893689173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1229</c:v>
                </c:pt>
                <c:pt idx="1">
                  <c:v>256</c:v>
                </c:pt>
                <c:pt idx="2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1.2712864021690744E-2"/>
                  <c:y val="-1.6886831965153292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1654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1654</c:v>
                </c:pt>
                <c:pt idx="1">
                  <c:v>187</c:v>
                </c:pt>
                <c:pt idx="2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июле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80 обращения;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1557.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756665"/>
              </p:ext>
            </p:extLst>
          </p:nvPr>
        </p:nvGraphicFramePr>
        <p:xfrm>
          <a:off x="611188" y="3654425"/>
          <a:ext cx="5745162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05" name="Лист" r:id="rId3" imgW="6000685" imgH="2828925" progId="Excel.Sheet.8">
                  <p:embed/>
                </p:oleObj>
              </mc:Choice>
              <mc:Fallback>
                <p:oleObj name="Лист" r:id="rId3" imgW="6000685" imgH="2828925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45162" cy="25622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57354671"/>
              </p:ext>
            </p:extLst>
          </p:nvPr>
        </p:nvGraphicFramePr>
        <p:xfrm>
          <a:off x="801971" y="1196752"/>
          <a:ext cx="3914045" cy="180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06" name="Лист" r:id="rId5" imgW="6762743" imgH="2362187" progId="Excel.Sheet.8">
                  <p:embed/>
                </p:oleObj>
              </mc:Choice>
              <mc:Fallback>
                <p:oleObj name="Лист" r:id="rId5" imgW="6762743" imgH="2362187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971" y="1196752"/>
                        <a:ext cx="3914045" cy="180020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590561"/>
              </p:ext>
            </p:extLst>
          </p:nvPr>
        </p:nvGraphicFramePr>
        <p:xfrm>
          <a:off x="4954588" y="1079500"/>
          <a:ext cx="3846512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07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079500"/>
                        <a:ext cx="3846512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6222922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612550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июле 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642646"/>
              </p:ext>
            </p:extLst>
          </p:nvPr>
        </p:nvGraphicFramePr>
        <p:xfrm>
          <a:off x="468313" y="765175"/>
          <a:ext cx="8302625" cy="548005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(885)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(213)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306515"/>
              </p:ext>
            </p:extLst>
          </p:nvPr>
        </p:nvGraphicFramePr>
        <p:xfrm>
          <a:off x="468312" y="431595"/>
          <a:ext cx="8136136" cy="6394852"/>
        </p:xfrm>
        <a:graphic>
          <a:graphicData uri="http://schemas.openxmlformats.org/drawingml/2006/table">
            <a:tbl>
              <a:tblPr/>
              <a:tblGrid>
                <a:gridCol w="34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9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05267" y="512862"/>
            <a:ext cx="5546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июле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1594388"/>
              </p:ext>
            </p:extLst>
          </p:nvPr>
        </p:nvGraphicFramePr>
        <p:xfrm>
          <a:off x="233363" y="3644900"/>
          <a:ext cx="8932862" cy="230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name="Лист" r:id="rId3" imgW="9191542" imgH="2305192" progId="Excel.Sheet.8">
                  <p:embed/>
                </p:oleObj>
              </mc:Choice>
              <mc:Fallback>
                <p:oleObj name="Лист" r:id="rId3" imgW="9191542" imgH="2305192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644900"/>
                        <a:ext cx="8932862" cy="23066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455125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21638</TotalTime>
  <Words>522</Words>
  <Application>Microsoft Office PowerPoint</Application>
  <PresentationFormat>Экран (4:3)</PresentationFormat>
  <Paragraphs>263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4527</cp:revision>
  <cp:lastPrinted>2022-08-02T14:22:27Z</cp:lastPrinted>
  <dcterms:created xsi:type="dcterms:W3CDTF">2015-06-29T07:39:57Z</dcterms:created>
  <dcterms:modified xsi:type="dcterms:W3CDTF">2023-07-28T15:43:59Z</dcterms:modified>
</cp:coreProperties>
</file>