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8514" autoAdjust="0"/>
  </p:normalViewPr>
  <p:slideViewPr>
    <p:cSldViewPr>
      <p:cViewPr>
        <p:scale>
          <a:sx n="100" d="100"/>
          <a:sy n="100" d="100"/>
        </p:scale>
        <p:origin x="1134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(апрель)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1102</c:v>
                </c:pt>
                <c:pt idx="1">
                  <c:v>188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(апрель)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1113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1113</c:v>
                </c:pt>
                <c:pt idx="1">
                  <c:v>167</c:v>
                </c:pt>
                <c:pt idx="2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2.0156490548669172E-2"/>
                  <c:y val="-3.2844374560350859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1216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052109833424714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115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1216</c:v>
                </c:pt>
                <c:pt idx="1">
                  <c:v>139</c:v>
                </c:pt>
                <c:pt idx="2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апреле</a:t>
            </a:r>
            <a:r>
              <a:rPr lang="ru-RU" sz="2000" b="1" dirty="0" smtClean="0">
                <a:latin typeface="Sylfaen" pitchFamily="18" charset="0"/>
              </a:rPr>
              <a:t> </a:t>
            </a:r>
            <a:r>
              <a:rPr lang="ru-RU" sz="2000" b="1" dirty="0" smtClean="0">
                <a:latin typeface="Sylfaen" pitchFamily="18" charset="0"/>
              </a:rPr>
              <a:t>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апреле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58388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9106302"/>
              </p:ext>
            </p:extLst>
          </p:nvPr>
        </p:nvGraphicFramePr>
        <p:xfrm>
          <a:off x="4932363" y="792163"/>
          <a:ext cx="3846512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108" name="Лист" r:id="rId3" imgW="3838745" imgH="1133308" progId="Excel.Sheet.8">
                  <p:embed/>
                </p:oleObj>
              </mc:Choice>
              <mc:Fallback>
                <p:oleObj name="Лист" r:id="rId3" imgW="3838745" imgH="1133308" progId="Excel.Sheet.8">
                  <p:embed/>
                  <p:pic>
                    <p:nvPicPr>
                      <p:cNvPr id="0" name="Picture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92163"/>
                        <a:ext cx="3846512" cy="1133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137 </a:t>
            </a:r>
            <a:r>
              <a:rPr lang="ru-RU" sz="1200" b="1" dirty="0" smtClean="0"/>
              <a:t>обращений;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</a:t>
            </a:r>
            <a:r>
              <a:rPr lang="ru-RU" sz="1200" b="1" dirty="0" smtClean="0"/>
              <a:t>1293.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8190875"/>
              </p:ext>
            </p:extLst>
          </p:nvPr>
        </p:nvGraphicFramePr>
        <p:xfrm>
          <a:off x="611188" y="3662363"/>
          <a:ext cx="5775325" cy="259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109" name="Лист" r:id="rId5" imgW="6029488" imgH="2867154" progId="Excel.Sheet.8">
                  <p:embed/>
                </p:oleObj>
              </mc:Choice>
              <mc:Fallback>
                <p:oleObj name="Лист" r:id="rId5" imgW="6029488" imgH="2867154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62363"/>
                        <a:ext cx="5775325" cy="25939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640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928104158"/>
              </p:ext>
            </p:extLst>
          </p:nvPr>
        </p:nvGraphicFramePr>
        <p:xfrm>
          <a:off x="468313" y="1517650"/>
          <a:ext cx="4319587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110" name="Лист" r:id="rId7" imgW="5991315" imgH="1638274" progId="Excel.Sheet.8">
                  <p:embed/>
                </p:oleObj>
              </mc:Choice>
              <mc:Fallback>
                <p:oleObj name="Лист" r:id="rId7" imgW="5991315" imgH="1638274" progId="Excel.Sheet.8">
                  <p:embed/>
                  <p:pic>
                    <p:nvPicPr>
                      <p:cNvPr id="10" name="Object 1640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517650"/>
                        <a:ext cx="4319587" cy="11811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апреле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840995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309564"/>
              </p:ext>
            </p:extLst>
          </p:nvPr>
        </p:nvGraphicFramePr>
        <p:xfrm>
          <a:off x="179513" y="260647"/>
          <a:ext cx="8496944" cy="658526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апреле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2023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485642"/>
              </p:ext>
            </p:extLst>
          </p:nvPr>
        </p:nvGraphicFramePr>
        <p:xfrm>
          <a:off x="468313" y="765175"/>
          <a:ext cx="8302625" cy="529717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(140)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(562)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37,2%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(366)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24,2 %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(70)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24,6 %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(684)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40,7%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(264)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(349)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652)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45,9%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(154)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1420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814856"/>
              </p:ext>
            </p:extLst>
          </p:nvPr>
        </p:nvGraphicFramePr>
        <p:xfrm>
          <a:off x="484086" y="431595"/>
          <a:ext cx="8213828" cy="6400567"/>
        </p:xfrm>
        <a:graphic>
          <a:graphicData uri="http://schemas.openxmlformats.org/drawingml/2006/table">
            <a:tbl>
              <a:tblPr/>
              <a:tblGrid>
                <a:gridCol w="348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0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8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180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6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ремонт дорог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военнослужащих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/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3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83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3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Экология, защита животного и растительного мира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15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Тарифы на ЖКУ, оплата ЖКУ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40185" y="512862"/>
            <a:ext cx="56763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апреле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190514"/>
              </p:ext>
            </p:extLst>
          </p:nvPr>
        </p:nvGraphicFramePr>
        <p:xfrm>
          <a:off x="204788" y="3644900"/>
          <a:ext cx="8951912" cy="245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82" name="Лист" r:id="rId3" imgW="9210628" imgH="2448028" progId="Excel.Sheet.8">
                  <p:embed/>
                </p:oleObj>
              </mc:Choice>
              <mc:Fallback>
                <p:oleObj name="Лист" r:id="rId3" imgW="9210628" imgH="2448028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8" y="3644900"/>
                        <a:ext cx="8951912" cy="24511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844346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21331</TotalTime>
  <Words>529</Words>
  <Application>Microsoft Office PowerPoint</Application>
  <PresentationFormat>Экран (4:3)</PresentationFormat>
  <Paragraphs>265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4448</cp:revision>
  <cp:lastPrinted>2022-08-02T14:22:27Z</cp:lastPrinted>
  <dcterms:created xsi:type="dcterms:W3CDTF">2015-06-29T07:39:57Z</dcterms:created>
  <dcterms:modified xsi:type="dcterms:W3CDTF">2023-05-05T10:00:05Z</dcterms:modified>
</cp:coreProperties>
</file>