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8514" autoAdjust="0"/>
  </p:normalViewPr>
  <p:slideViewPr>
    <p:cSldViewPr>
      <p:cViewPr>
        <p:scale>
          <a:sx n="123" d="100"/>
          <a:sy n="123" d="100"/>
        </p:scale>
        <p:origin x="-128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(январь)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674E-3"/>
                  <c:y val="2.80113589368907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1065</c:v>
                </c:pt>
                <c:pt idx="1">
                  <c:v>179</c:v>
                </c:pt>
                <c:pt idx="2">
                  <c:v>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(январь)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5432E-3"/>
                  <c:y val="1.96079512558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1164</c:v>
                </c:pt>
                <c:pt idx="1">
                  <c:v>223</c:v>
                </c:pt>
                <c:pt idx="2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659968"/>
        <c:axId val="58661504"/>
      </c:barChart>
      <c:catAx>
        <c:axId val="5865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58661504"/>
        <c:crosses val="autoZero"/>
        <c:auto val="1"/>
        <c:lblAlgn val="ctr"/>
        <c:lblOffset val="100"/>
        <c:noMultiLvlLbl val="0"/>
      </c:catAx>
      <c:valAx>
        <c:axId val="58661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65996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1450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199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1450</c:v>
                </c:pt>
                <c:pt idx="1">
                  <c:v>199</c:v>
                </c:pt>
                <c:pt idx="2">
                  <c:v>118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0014720"/>
        <c:axId val="66724992"/>
        <c:axId val="0"/>
      </c:bar3DChart>
      <c:catAx>
        <c:axId val="8001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66724992"/>
        <c:crosses val="autoZero"/>
        <c:auto val="1"/>
        <c:lblAlgn val="ctr"/>
        <c:lblOffset val="100"/>
        <c:noMultiLvlLbl val="0"/>
      </c:catAx>
      <c:valAx>
        <c:axId val="66724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014720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02.02.2024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январе 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92 обращения;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                               по телефону (МФЦ) – 1264.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8843981"/>
              </p:ext>
            </p:extLst>
          </p:nvPr>
        </p:nvGraphicFramePr>
        <p:xfrm>
          <a:off x="611188" y="3914775"/>
          <a:ext cx="5756275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2" name="Лист" r:id="rId3" imgW="6010402" imgH="2485909" progId="Excel.Sheet.8">
                  <p:embed/>
                </p:oleObj>
              </mc:Choice>
              <mc:Fallback>
                <p:oleObj name="Лист" r:id="rId3" imgW="6010402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56275" cy="2251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1309787"/>
              </p:ext>
            </p:extLst>
          </p:nvPr>
        </p:nvGraphicFramePr>
        <p:xfrm>
          <a:off x="4954588" y="1296988"/>
          <a:ext cx="3865562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3" name="Лист" r:id="rId5" imgW="3857484" imgH="1162153" progId="Excel.Sheet.8">
                  <p:embed/>
                </p:oleObj>
              </mc:Choice>
              <mc:Fallback>
                <p:oleObj name="Лист" r:id="rId5" imgW="3857484" imgH="1162153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296988"/>
                        <a:ext cx="3865562" cy="116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92553505"/>
              </p:ext>
            </p:extLst>
          </p:nvPr>
        </p:nvGraphicFramePr>
        <p:xfrm>
          <a:off x="1393825" y="1525588"/>
          <a:ext cx="3322638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4" name="Лист" r:id="rId7" imgW="4467200" imgH="1371716" progId="Excel.Sheet.8">
                  <p:embed/>
                </p:oleObj>
              </mc:Choice>
              <mc:Fallback>
                <p:oleObj name="Лист" r:id="rId7" imgW="4467200" imgH="1371716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825" y="1525588"/>
                        <a:ext cx="3322638" cy="10207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январе 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6357513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43917"/>
              </p:ext>
            </p:extLst>
          </p:nvPr>
        </p:nvGraphicFramePr>
        <p:xfrm>
          <a:off x="179513" y="260647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Декабрь 2023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Январь 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январе 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29083"/>
              </p:ext>
            </p:extLst>
          </p:nvPr>
        </p:nvGraphicFramePr>
        <p:xfrm>
          <a:off x="492694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1518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Декабрь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(406)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23,8%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(392)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22,3%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25,2%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32,7%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881415"/>
              </p:ext>
            </p:extLst>
          </p:nvPr>
        </p:nvGraphicFramePr>
        <p:xfrm>
          <a:off x="550665" y="476672"/>
          <a:ext cx="8064896" cy="6263301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январь 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Образование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Просьба о переселении из Белгородской области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Обеспечение граждан жильем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Работа медицинских учреждений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Транспортное обслуживание населения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89787" y="512862"/>
            <a:ext cx="55771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январе 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7829018"/>
              </p:ext>
            </p:extLst>
          </p:nvPr>
        </p:nvGraphicFramePr>
        <p:xfrm>
          <a:off x="251520" y="4293096"/>
          <a:ext cx="8782050" cy="189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44" name="Лист" r:id="rId3" imgW="9220345" imgH="1895449" progId="Excel.Sheet.8">
                  <p:embed/>
                </p:oleObj>
              </mc:Choice>
              <mc:Fallback>
                <p:oleObj name="Лист" r:id="rId3" imgW="9220345" imgH="1895449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293096"/>
                        <a:ext cx="8782050" cy="18986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0784211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22653</TotalTime>
  <Words>570</Words>
  <Application>Microsoft Office PowerPoint</Application>
  <PresentationFormat>Экран (4:3)</PresentationFormat>
  <Paragraphs>270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Дуганова Дарья Дмитриевна</cp:lastModifiedBy>
  <cp:revision>4687</cp:revision>
  <cp:lastPrinted>2022-08-02T14:22:27Z</cp:lastPrinted>
  <dcterms:created xsi:type="dcterms:W3CDTF">2015-06-29T07:39:57Z</dcterms:created>
  <dcterms:modified xsi:type="dcterms:W3CDTF">2024-02-02T12:09:32Z</dcterms:modified>
</cp:coreProperties>
</file>