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8" autoAdjust="0"/>
    <p:restoredTop sz="98514" autoAdjust="0"/>
  </p:normalViewPr>
  <p:slideViewPr>
    <p:cSldViewPr>
      <p:cViewPr varScale="1">
        <p:scale>
          <a:sx n="108" d="100"/>
          <a:sy n="108" d="100"/>
        </p:scale>
        <p:origin x="15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(ноябрь)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1419</c:v>
                </c:pt>
                <c:pt idx="1">
                  <c:v>276</c:v>
                </c:pt>
                <c:pt idx="2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(ноябрь)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-1.6954318258186674E-3"/>
                  <c:y val="2.521022304320245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1241</c:v>
                </c:pt>
                <c:pt idx="1">
                  <c:v>184</c:v>
                </c:pt>
                <c:pt idx="2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1387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213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141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1387</c:v>
                </c:pt>
                <c:pt idx="1">
                  <c:v>213</c:v>
                </c:pt>
                <c:pt idx="2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ноябре 2023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ноябре 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648" y="3356992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94798" y="3915109"/>
            <a:ext cx="2215827" cy="2005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191 обращение;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                             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1727.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3392558"/>
              </p:ext>
            </p:extLst>
          </p:nvPr>
        </p:nvGraphicFramePr>
        <p:xfrm>
          <a:off x="611560" y="3915109"/>
          <a:ext cx="5783262" cy="230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6" name="Лист" r:id="rId3" imgW="6038857" imgH="2543252" progId="Excel.Sheet.8">
                  <p:embed/>
                </p:oleObj>
              </mc:Choice>
              <mc:Fallback>
                <p:oleObj name="Лист" r:id="rId3" imgW="6038857" imgH="2543252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3915109"/>
                        <a:ext cx="5783262" cy="230346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9319038"/>
              </p:ext>
            </p:extLst>
          </p:nvPr>
        </p:nvGraphicFramePr>
        <p:xfrm>
          <a:off x="4954588" y="1297333"/>
          <a:ext cx="3856037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7" name="Лист" r:id="rId5" imgW="3848114" imgH="1133308" progId="Excel.Sheet.8">
                  <p:embed/>
                </p:oleObj>
              </mc:Choice>
              <mc:Fallback>
                <p:oleObj name="Лист" r:id="rId5" imgW="3848114" imgH="1133308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297333"/>
                        <a:ext cx="3856037" cy="1133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605740037"/>
              </p:ext>
            </p:extLst>
          </p:nvPr>
        </p:nvGraphicFramePr>
        <p:xfrm>
          <a:off x="1317454" y="1508470"/>
          <a:ext cx="3179763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8" name="Лист" r:id="rId7" imgW="4762514" imgH="1381099" progId="Excel.Sheet.8">
                  <p:embed/>
                </p:oleObj>
              </mc:Choice>
              <mc:Fallback>
                <p:oleObj name="Лист" r:id="rId7" imgW="4762514" imgH="1381099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7454" y="1508470"/>
                        <a:ext cx="3179763" cy="9223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  <a:endParaRPr lang="ru-RU" sz="1400" b="1" dirty="0">
              <a:latin typeface="Sylfae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ноябре 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1382597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463886"/>
              </p:ext>
            </p:extLst>
          </p:nvPr>
        </p:nvGraphicFramePr>
        <p:xfrm>
          <a:off x="179513" y="260647"/>
          <a:ext cx="8496944" cy="651325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6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7" y="116622"/>
            <a:ext cx="864096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ноябре 2023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669374"/>
              </p:ext>
            </p:extLst>
          </p:nvPr>
        </p:nvGraphicFramePr>
        <p:xfrm>
          <a:off x="468313" y="765175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Ноябрь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(562)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(461)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25,1 %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(553)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(252)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Октябрь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(364)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(379)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25,6%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22,6%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(123)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(280)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Ноябрь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(360)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21,7%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(398)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(388)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12,3%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004316"/>
              </p:ext>
            </p:extLst>
          </p:nvPr>
        </p:nvGraphicFramePr>
        <p:xfrm>
          <a:off x="539552" y="431595"/>
          <a:ext cx="8064896" cy="63220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18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Благоустройство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Вопросы военнослужащих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177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Работа управляющих компаний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149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9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Социальное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обеспечение населения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Помощь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пострадавшим приграничных территорий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7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Работа медицинских учреждений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Обеспечение граждан жильем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Образование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7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Строительство и ремонт дорог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0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Тарифы на ЖКУ, оплата ЖКУ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78564" y="512862"/>
            <a:ext cx="55996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ноябре 2023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8296667"/>
              </p:ext>
            </p:extLst>
          </p:nvPr>
        </p:nvGraphicFramePr>
        <p:xfrm>
          <a:off x="233363" y="3644900"/>
          <a:ext cx="8774112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73" name="Лист" r:id="rId3" imgW="9210628" imgH="2228734" progId="Excel.Sheet.8">
                  <p:embed/>
                </p:oleObj>
              </mc:Choice>
              <mc:Fallback>
                <p:oleObj name="Лист" r:id="rId3" imgW="9210628" imgH="2228734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3" y="3644900"/>
                        <a:ext cx="8774112" cy="22320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839087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22154</TotalTime>
  <Words>548</Words>
  <Application>Microsoft Office PowerPoint</Application>
  <PresentationFormat>Экран (4:3)</PresentationFormat>
  <Paragraphs>267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Тема Office</vt:lpstr>
      <vt:lpstr>1_Тема Office</vt:lpstr>
      <vt:lpstr>Лист Microsoft Excel 97–2003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4636</cp:revision>
  <cp:lastPrinted>2022-08-02T14:22:27Z</cp:lastPrinted>
  <dcterms:created xsi:type="dcterms:W3CDTF">2015-06-29T07:39:57Z</dcterms:created>
  <dcterms:modified xsi:type="dcterms:W3CDTF">2023-12-01T12:05:43Z</dcterms:modified>
</cp:coreProperties>
</file>